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4" r:id="rId4"/>
    <p:sldId id="275" r:id="rId5"/>
    <p:sldId id="276" r:id="rId6"/>
    <p:sldId id="278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925-84DB-4085-AA35-3CE3234A17E5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D5B-1E62-49E2-9BAD-5199DF5F1E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925-84DB-4085-AA35-3CE3234A17E5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D5B-1E62-49E2-9BAD-5199DF5F1E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925-84DB-4085-AA35-3CE3234A17E5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D5B-1E62-49E2-9BAD-5199DF5F1E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925-84DB-4085-AA35-3CE3234A17E5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D5B-1E62-49E2-9BAD-5199DF5F1E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925-84DB-4085-AA35-3CE3234A17E5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D5B-1E62-49E2-9BAD-5199DF5F1E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925-84DB-4085-AA35-3CE3234A17E5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D5B-1E62-49E2-9BAD-5199DF5F1E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925-84DB-4085-AA35-3CE3234A17E5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D5B-1E62-49E2-9BAD-5199DF5F1E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925-84DB-4085-AA35-3CE3234A17E5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D5B-1E62-49E2-9BAD-5199DF5F1E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925-84DB-4085-AA35-3CE3234A17E5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D5B-1E62-49E2-9BAD-5199DF5F1ED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925-84DB-4085-AA35-3CE3234A17E5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D5B-1E62-49E2-9BAD-5199DF5F1ED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4925-84DB-4085-AA35-3CE3234A17E5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E98D5B-1E62-49E2-9BAD-5199DF5F1ED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0E98D5B-1E62-49E2-9BAD-5199DF5F1EDB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C1F4925-84DB-4085-AA35-3CE3234A17E5}" type="datetimeFigureOut">
              <a:rPr lang="en-GB" smtClean="0"/>
              <a:t>25/09/2023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pcmc.org/people-need-god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proximopaso.org/profile/summary/25-2011.0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jackbrummet.blogspot.com/search/label/National%20Suicide%20Prevention%20Week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321" y="908720"/>
            <a:ext cx="7543800" cy="2593975"/>
          </a:xfrm>
        </p:spPr>
        <p:txBody>
          <a:bodyPr/>
          <a:lstStyle/>
          <a:p>
            <a:r>
              <a:rPr lang="en-GB" dirty="0"/>
              <a:t>Staying Safe at </a:t>
            </a:r>
            <a:r>
              <a:rPr lang="en-GB" dirty="0" err="1"/>
              <a:t>Woodloes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708920"/>
            <a:ext cx="2736304" cy="2880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67A701-A3D4-4B8F-99B7-6C1D33C7F72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04758"/>
            <a:ext cx="1095400" cy="11128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7384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A8F3D-C1B1-4DC3-AB03-070795EAD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you see?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730E20B-8AEE-49B8-9D39-DAA95D59C0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66800" y="1600200"/>
            <a:ext cx="6400800" cy="48006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B287FE1-34CA-4C22-B667-FEB1A8CE44D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04758"/>
            <a:ext cx="1095400" cy="11128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4461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285FA-8314-4BB4-AC09-AE13C618C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700808"/>
            <a:ext cx="7620000" cy="2880320"/>
          </a:xfrm>
        </p:spPr>
        <p:txBody>
          <a:bodyPr/>
          <a:lstStyle/>
          <a:p>
            <a:r>
              <a:rPr lang="en-GB" dirty="0"/>
              <a:t>Can you think of any examples when you have helped someone or been helped by someone else at school?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219F72-AC9A-4697-9B4C-98E6C2765A7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04758"/>
            <a:ext cx="1095400" cy="11128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4015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2075D-CBFD-4BBB-8E9D-283586D85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can you see?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2FD021B-E762-4696-B49C-0EBCBE9CC4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11560" y="1449399"/>
            <a:ext cx="7620000" cy="4286250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F79B4F2-0673-4F51-956C-39A64E9862B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04758"/>
            <a:ext cx="1095400" cy="11128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4108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145CE-ADB1-48AE-8030-8CD1E5578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746650"/>
          </a:xfrm>
        </p:spPr>
        <p:txBody>
          <a:bodyPr/>
          <a:lstStyle/>
          <a:p>
            <a:r>
              <a:rPr lang="en-GB" dirty="0"/>
              <a:t>Can you think of any examples when you have been helped by an adult at school?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EB7832-26C4-44D3-AB42-F3067FF5143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04758"/>
            <a:ext cx="1095400" cy="11128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0110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0F6DA2A-3E85-4018-B79D-53907D55F8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48852" y="1052736"/>
            <a:ext cx="7620000" cy="4014787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493765-4602-48CC-884B-4A47BD4DB74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04758"/>
            <a:ext cx="1095400" cy="11128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4077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C2466-C9C8-4A99-BE7A-D5E672A87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124744"/>
            <a:ext cx="7620000" cy="4162474"/>
          </a:xfrm>
        </p:spPr>
        <p:txBody>
          <a:bodyPr/>
          <a:lstStyle/>
          <a:p>
            <a:r>
              <a:rPr lang="en-GB" sz="8800" dirty="0"/>
              <a:t>You matter…we care!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42CFF7-4F09-4CA0-830E-2A522A7B3E7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04758"/>
            <a:ext cx="1095400" cy="11128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83958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4125</TotalTime>
  <Words>57</Words>
  <Application>Microsoft Office PowerPoint</Application>
  <PresentationFormat>On-screen Show (4:3)</PresentationFormat>
  <Paragraphs>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Adjacency</vt:lpstr>
      <vt:lpstr>Staying Safe at Woodloes</vt:lpstr>
      <vt:lpstr>What can you see?</vt:lpstr>
      <vt:lpstr>Can you think of any examples when you have helped someone or been helped by someone else at school? </vt:lpstr>
      <vt:lpstr>What can you see?</vt:lpstr>
      <vt:lpstr>Can you think of any examples when you have been helped by an adult at school?</vt:lpstr>
      <vt:lpstr>PowerPoint Presentation</vt:lpstr>
      <vt:lpstr>You matter…we care!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Keeping Safe at Woodloes</dc:title>
  <dc:creator>staff</dc:creator>
  <cp:lastModifiedBy>A Mitchell WLS</cp:lastModifiedBy>
  <cp:revision>13</cp:revision>
  <dcterms:created xsi:type="dcterms:W3CDTF">2018-01-15T09:36:40Z</dcterms:created>
  <dcterms:modified xsi:type="dcterms:W3CDTF">2023-09-28T06:54:29Z</dcterms:modified>
</cp:coreProperties>
</file>