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57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3663" y="259525"/>
            <a:ext cx="1924049" cy="85724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417429" y="470875"/>
            <a:ext cx="1243290" cy="12269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0963" y="1424241"/>
            <a:ext cx="3169920" cy="466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20ABD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504" y="3902075"/>
            <a:ext cx="6284473" cy="4451219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lang="en-GB" sz="1400" b="1" dirty="0">
                <a:solidFill>
                  <a:srgbClr val="AE2572"/>
                </a:solidFill>
                <a:latin typeface="Arial"/>
                <a:cs typeface="Arial"/>
              </a:rPr>
              <a:t>Our Tips for Relaxation:</a:t>
            </a:r>
            <a:endParaRPr sz="1400" dirty="0">
              <a:latin typeface="Arial"/>
              <a:cs typeface="Arial"/>
            </a:endParaRPr>
          </a:p>
          <a:p>
            <a:pPr algn="l"/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1-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Try some 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breathing exercises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, such as finger breathing </a:t>
            </a:r>
            <a:r>
              <a:rPr lang="en-GB" sz="1500" dirty="0">
                <a:solidFill>
                  <a:srgbClr val="AF2572"/>
                </a:solidFill>
                <a:latin typeface="OpenSans-Regular"/>
              </a:rPr>
              <a:t>or square </a:t>
            </a:r>
          </a:p>
          <a:p>
            <a:pPr algn="l"/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breathing. Breathing exercises are great as you can do them in any place, </a:t>
            </a:r>
          </a:p>
          <a:p>
            <a:pPr algn="l"/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at any time</a:t>
            </a:r>
            <a:r>
              <a:rPr lang="en-GB" sz="1500" dirty="0">
                <a:solidFill>
                  <a:srgbClr val="AF2572"/>
                </a:solidFill>
                <a:latin typeface="OpenSans-Regular"/>
              </a:rPr>
              <a:t>. Follow the QR code to try rainbow breathing!</a:t>
            </a:r>
          </a:p>
          <a:p>
            <a:pPr algn="l"/>
            <a:endParaRPr lang="en-GB" sz="1500" dirty="0">
              <a:solidFill>
                <a:srgbClr val="AF2572"/>
              </a:solidFill>
              <a:latin typeface="OpenSans-Regular"/>
            </a:endParaRPr>
          </a:p>
          <a:p>
            <a:pPr algn="l"/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2- 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Regular"/>
              </a:rPr>
              <a:t>Drawing or colouring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can help you to express your feelings and focus on something peaceful. This is a great way to relax your mind!</a:t>
            </a:r>
          </a:p>
          <a:p>
            <a:pPr algn="l"/>
            <a:endParaRPr lang="en-GB" sz="1500" b="0" i="0" u="none" strike="noStrike" baseline="0" dirty="0">
              <a:solidFill>
                <a:srgbClr val="AF2572"/>
              </a:solidFill>
              <a:latin typeface="OpenSans-Regular"/>
            </a:endParaRPr>
          </a:p>
          <a:p>
            <a:pPr algn="l"/>
            <a:r>
              <a:rPr lang="en-GB" sz="1500" b="1" dirty="0">
                <a:solidFill>
                  <a:srgbClr val="AF2572"/>
                </a:solidFill>
                <a:latin typeface="OpenSans-Bold"/>
              </a:rPr>
              <a:t>3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-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Practice 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Bold"/>
              </a:rPr>
              <a:t>mindfulness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by taking a break away from any screens and devices. </a:t>
            </a:r>
            <a:r>
              <a:rPr lang="en-GB" sz="1500" dirty="0">
                <a:solidFill>
                  <a:srgbClr val="AF2572"/>
                </a:solidFill>
                <a:latin typeface="OpenSans-Regular"/>
              </a:rPr>
              <a:t>This could be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going on a walk or being outside in nature. Try to use as many of your senses as possible, think about what you can see, hear</a:t>
            </a:r>
            <a:r>
              <a:rPr lang="en-GB" sz="1500" dirty="0">
                <a:solidFill>
                  <a:srgbClr val="AF2572"/>
                </a:solidFill>
                <a:latin typeface="OpenSans-Regular"/>
              </a:rPr>
              <a:t>,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smell, touch and even taste! You could even try cloud watching to calm your mind.</a:t>
            </a:r>
          </a:p>
          <a:p>
            <a:pPr algn="l"/>
            <a:endParaRPr lang="en-GB" sz="1500" dirty="0">
              <a:solidFill>
                <a:srgbClr val="AF2572"/>
              </a:solidFill>
              <a:latin typeface="OpenSans-Regular"/>
            </a:endParaRPr>
          </a:p>
          <a:p>
            <a:pPr algn="l"/>
            <a:r>
              <a:rPr lang="en-GB" sz="1500" b="1" dirty="0">
                <a:solidFill>
                  <a:srgbClr val="AF2572"/>
                </a:solidFill>
                <a:latin typeface="OpenSans-Regular"/>
              </a:rPr>
              <a:t>4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Regular"/>
              </a:rPr>
              <a:t>-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 </a:t>
            </a:r>
            <a:r>
              <a:rPr lang="en-GB" sz="1500" b="1" i="0" u="none" strike="noStrike" baseline="0" dirty="0">
                <a:solidFill>
                  <a:srgbClr val="AF2572"/>
                </a:solidFill>
                <a:latin typeface="OpenSans-Regular"/>
              </a:rPr>
              <a:t>Stretch </a:t>
            </a:r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it out, practice yoga to stretch out your muscles to relax and </a:t>
            </a:r>
          </a:p>
          <a:p>
            <a:pPr algn="l"/>
            <a:r>
              <a:rPr lang="en-GB" sz="1500" b="0" i="0" u="none" strike="noStrike" baseline="0" dirty="0">
                <a:solidFill>
                  <a:srgbClr val="AF2572"/>
                </a:solidFill>
                <a:latin typeface="OpenSans-Regular"/>
              </a:rPr>
              <a:t>reduce tension. Try following the QR code for a yoga video!</a:t>
            </a:r>
          </a:p>
          <a:p>
            <a:pPr algn="l"/>
            <a:endParaRPr lang="en-GB" sz="1500" dirty="0">
              <a:solidFill>
                <a:srgbClr val="AF2572"/>
              </a:solidFill>
              <a:latin typeface="OpenSans-Regular"/>
              <a:cs typeface="Arial"/>
            </a:endParaRPr>
          </a:p>
          <a:p>
            <a:pPr algn="l"/>
            <a:r>
              <a:rPr lang="en-GB" sz="1500" b="1" dirty="0">
                <a:solidFill>
                  <a:srgbClr val="AF2572"/>
                </a:solidFill>
                <a:latin typeface="OpenSans-Regular"/>
                <a:cs typeface="Arial"/>
              </a:rPr>
              <a:t>5- </a:t>
            </a:r>
            <a:r>
              <a:rPr lang="en-GB" sz="1500" dirty="0">
                <a:solidFill>
                  <a:srgbClr val="AF2572"/>
                </a:solidFill>
                <a:latin typeface="OpenSans-Regular"/>
                <a:cs typeface="Arial"/>
              </a:rPr>
              <a:t>A warm </a:t>
            </a:r>
            <a:r>
              <a:rPr lang="en-GB" sz="1500" b="1" dirty="0">
                <a:solidFill>
                  <a:srgbClr val="AF2572"/>
                </a:solidFill>
                <a:latin typeface="OpenSans-Regular"/>
                <a:cs typeface="Arial"/>
              </a:rPr>
              <a:t>bath or shower </a:t>
            </a:r>
            <a:r>
              <a:rPr lang="en-GB" sz="1500" dirty="0">
                <a:solidFill>
                  <a:srgbClr val="AF2572"/>
                </a:solidFill>
                <a:latin typeface="OpenSans-Regular"/>
                <a:cs typeface="Arial"/>
              </a:rPr>
              <a:t>can be a soothing experience that helps to relax muscles and calm your mind. You could make it extra relaxing with quiet music and bubbles!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963" y="1178330"/>
            <a:ext cx="316801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b="1" dirty="0">
                <a:solidFill>
                  <a:srgbClr val="20ABDF"/>
                </a:solidFill>
                <a:latin typeface="Arial"/>
                <a:cs typeface="Arial"/>
              </a:rPr>
              <a:t>Mental</a:t>
            </a:r>
            <a:r>
              <a:rPr sz="1650" b="1" spc="30" dirty="0">
                <a:solidFill>
                  <a:srgbClr val="20ABDF"/>
                </a:solidFill>
                <a:latin typeface="Arial"/>
                <a:cs typeface="Arial"/>
              </a:rPr>
              <a:t> </a:t>
            </a:r>
            <a:r>
              <a:rPr sz="1650" b="1" dirty="0">
                <a:solidFill>
                  <a:srgbClr val="20ABDF"/>
                </a:solidFill>
                <a:latin typeface="Arial"/>
                <a:cs typeface="Arial"/>
              </a:rPr>
              <a:t>Health</a:t>
            </a:r>
            <a:r>
              <a:rPr sz="1650" b="1" spc="35" dirty="0">
                <a:solidFill>
                  <a:srgbClr val="20ABDF"/>
                </a:solidFill>
                <a:latin typeface="Arial"/>
                <a:cs typeface="Arial"/>
              </a:rPr>
              <a:t> </a:t>
            </a:r>
            <a:r>
              <a:rPr sz="1650" b="1" dirty="0">
                <a:solidFill>
                  <a:srgbClr val="20ABDF"/>
                </a:solidFill>
                <a:latin typeface="Arial"/>
                <a:cs typeface="Arial"/>
              </a:rPr>
              <a:t>in</a:t>
            </a:r>
            <a:r>
              <a:rPr sz="1650" b="1" spc="30" dirty="0">
                <a:solidFill>
                  <a:srgbClr val="20ABDF"/>
                </a:solidFill>
                <a:latin typeface="Arial"/>
                <a:cs typeface="Arial"/>
              </a:rPr>
              <a:t> </a:t>
            </a:r>
            <a:r>
              <a:rPr sz="1650" b="1" dirty="0">
                <a:solidFill>
                  <a:srgbClr val="20ABDF"/>
                </a:solidFill>
                <a:latin typeface="Arial"/>
                <a:cs typeface="Arial"/>
              </a:rPr>
              <a:t>Schools</a:t>
            </a:r>
            <a:r>
              <a:rPr sz="1650" b="1" spc="35" dirty="0">
                <a:solidFill>
                  <a:srgbClr val="20ABDF"/>
                </a:solidFill>
                <a:latin typeface="Arial"/>
                <a:cs typeface="Arial"/>
              </a:rPr>
              <a:t> </a:t>
            </a:r>
            <a:r>
              <a:rPr sz="1650" b="1" spc="-20" dirty="0">
                <a:solidFill>
                  <a:srgbClr val="20ABDF"/>
                </a:solidFill>
                <a:latin typeface="Arial"/>
                <a:cs typeface="Arial"/>
              </a:rPr>
              <a:t>Team</a:t>
            </a:r>
            <a:endParaRPr sz="16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10963" y="1424241"/>
            <a:ext cx="3169920" cy="4667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Tips</a:t>
            </a:r>
            <a:r>
              <a:rPr spc="-75" dirty="0"/>
              <a:t> </a:t>
            </a:r>
            <a:r>
              <a:rPr dirty="0"/>
              <a:t>For</a:t>
            </a:r>
            <a:r>
              <a:rPr spc="-70" dirty="0"/>
              <a:t> </a:t>
            </a:r>
            <a:r>
              <a:rPr spc="-10" dirty="0"/>
              <a:t>Wellness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5602" y="1802893"/>
            <a:ext cx="6575448" cy="1985159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lang="en-GB" sz="2850" b="1" dirty="0">
                <a:solidFill>
                  <a:srgbClr val="AE2572"/>
                </a:solidFill>
                <a:latin typeface="Arial"/>
                <a:cs typeface="Arial"/>
              </a:rPr>
              <a:t>Relaxation</a:t>
            </a:r>
            <a:endParaRPr sz="2850" dirty="0">
              <a:latin typeface="Arial"/>
              <a:cs typeface="Arial"/>
            </a:endParaRPr>
          </a:p>
          <a:p>
            <a:pPr algn="l"/>
            <a:r>
              <a:rPr lang="en-GB" sz="1400" b="0" i="0" u="none" strike="noStrike" baseline="0" dirty="0">
                <a:latin typeface="OpenSans-Regular"/>
              </a:rPr>
              <a:t>Relaxation is when our mind and body is free from stress and tension. Research has found that this </a:t>
            </a:r>
            <a:r>
              <a:rPr lang="en-GB" sz="1400" dirty="0">
                <a:latin typeface="OpenSans-Regular"/>
              </a:rPr>
              <a:t>can help us to</a:t>
            </a:r>
            <a:r>
              <a:rPr lang="en-GB" sz="1400" b="0" i="0" u="none" strike="noStrike" baseline="0" dirty="0">
                <a:latin typeface="OpenSans-Regular"/>
              </a:rPr>
              <a:t> think clearly, concentrate, sleep well, feel more confident and even boost our immune system!</a:t>
            </a:r>
          </a:p>
          <a:p>
            <a:pPr algn="l"/>
            <a:endParaRPr lang="en-GB" sz="1400" b="0" i="0" dirty="0">
              <a:solidFill>
                <a:srgbClr val="191919"/>
              </a:solidFill>
              <a:effectLst/>
              <a:latin typeface="Founders Grotesk"/>
            </a:endParaRPr>
          </a:p>
          <a:p>
            <a:pPr algn="l"/>
            <a:r>
              <a:rPr lang="en-GB" sz="1400" b="0" i="0" dirty="0">
                <a:solidFill>
                  <a:srgbClr val="191919"/>
                </a:solidFill>
                <a:effectLst/>
                <a:latin typeface="Founders Grotesk"/>
              </a:rPr>
              <a:t>Relaxation </a:t>
            </a:r>
            <a:r>
              <a:rPr lang="en-GB" sz="1400" b="0" i="0" dirty="0">
                <a:solidFill>
                  <a:srgbClr val="191919"/>
                </a:solidFill>
                <a:effectLst/>
                <a:latin typeface="OpenSans-Regular"/>
              </a:rPr>
              <a:t>can look different for everyone, and it can be helpful to try a few different relaxation techniques to see what works best to make </a:t>
            </a:r>
            <a:r>
              <a:rPr lang="en-GB" sz="1400" dirty="0">
                <a:solidFill>
                  <a:srgbClr val="191919"/>
                </a:solidFill>
                <a:latin typeface="OpenSans-Regular"/>
              </a:rPr>
              <a:t>you feel </a:t>
            </a:r>
            <a:r>
              <a:rPr lang="en-GB" sz="1400" dirty="0">
                <a:latin typeface="OpenSans-Regular"/>
              </a:rPr>
              <a:t>happy and rested.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7809" y="8629890"/>
            <a:ext cx="6911975" cy="1723549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065" marR="5080" algn="ctr">
              <a:lnSpc>
                <a:spcPct val="104200"/>
              </a:lnSpc>
              <a:spcBef>
                <a:spcPts val="40"/>
              </a:spcBef>
            </a:pPr>
            <a:r>
              <a:rPr lang="en-GB" sz="1200" b="1" dirty="0">
                <a:solidFill>
                  <a:srgbClr val="993366"/>
                </a:solidFill>
                <a:latin typeface="Arial"/>
                <a:cs typeface="Arial"/>
              </a:rPr>
              <a:t>In Coventry and Warwickshire, for any urgent mental health concerns, contact the RISE Crisis Helpline available 24/7, by calling NHS 111. Alternatively, call 999 or visit A&amp;E in an emergency, for example if medical attention is required.</a:t>
            </a:r>
          </a:p>
          <a:p>
            <a:pPr marL="12065" marR="5080" algn="ctr">
              <a:lnSpc>
                <a:spcPct val="104200"/>
              </a:lnSpc>
              <a:spcBef>
                <a:spcPts val="40"/>
              </a:spcBef>
            </a:pPr>
            <a:endParaRPr lang="en-GB" sz="1600" dirty="0">
              <a:latin typeface="Arial"/>
              <a:cs typeface="Arial"/>
            </a:endParaRPr>
          </a:p>
          <a:p>
            <a:pPr marL="1028700" marR="1031240" algn="ctr">
              <a:lnSpc>
                <a:spcPct val="109400"/>
              </a:lnSpc>
            </a:pPr>
            <a:r>
              <a:rPr lang="en-GB" sz="1200" b="1" dirty="0">
                <a:latin typeface="Arial"/>
                <a:cs typeface="Arial"/>
              </a:rPr>
              <a:t>MHST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are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available</a:t>
            </a:r>
            <a:r>
              <a:rPr lang="en-GB" sz="1200" b="1" spc="-1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to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support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you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and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your</a:t>
            </a:r>
            <a:r>
              <a:rPr lang="en-GB" sz="1200" b="1" spc="-1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school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throughout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spc="-25" dirty="0">
                <a:latin typeface="Arial"/>
                <a:cs typeface="Arial"/>
              </a:rPr>
              <a:t>the </a:t>
            </a:r>
            <a:r>
              <a:rPr lang="en-GB" sz="1200" b="1" dirty="0">
                <a:latin typeface="Arial"/>
                <a:cs typeface="Arial"/>
              </a:rPr>
              <a:t>school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year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including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term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time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and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school</a:t>
            </a:r>
            <a:r>
              <a:rPr lang="en-GB" sz="1200" b="1" spc="-15" dirty="0">
                <a:latin typeface="Arial"/>
                <a:cs typeface="Arial"/>
              </a:rPr>
              <a:t> </a:t>
            </a:r>
            <a:r>
              <a:rPr lang="en-GB" sz="1200" b="1" spc="-10" dirty="0">
                <a:latin typeface="Arial"/>
                <a:cs typeface="Arial"/>
              </a:rPr>
              <a:t>holidays.</a:t>
            </a:r>
            <a:endParaRPr lang="en-GB" sz="1200" dirty="0">
              <a:latin typeface="Arial"/>
              <a:cs typeface="Arial"/>
            </a:endParaRPr>
          </a:p>
          <a:p>
            <a:pPr marL="1543685" marR="1588770" algn="ctr">
              <a:lnSpc>
                <a:spcPct val="114599"/>
              </a:lnSpc>
              <a:spcBef>
                <a:spcPts val="580"/>
              </a:spcBef>
            </a:pPr>
            <a:r>
              <a:rPr lang="en-GB" sz="1200" b="1" dirty="0">
                <a:latin typeface="Arial"/>
                <a:cs typeface="Arial"/>
              </a:rPr>
              <a:t>Please</a:t>
            </a:r>
            <a:r>
              <a:rPr lang="en-GB" sz="1200" b="1" spc="-2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contact</a:t>
            </a:r>
            <a:r>
              <a:rPr lang="en-GB" sz="1200" b="1" spc="-25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your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school's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Mental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Health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Lead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spc="-25" dirty="0">
                <a:latin typeface="Arial"/>
                <a:cs typeface="Arial"/>
              </a:rPr>
              <a:t>for </a:t>
            </a:r>
            <a:r>
              <a:rPr lang="en-GB" sz="1200" b="1" dirty="0">
                <a:latin typeface="Arial"/>
                <a:cs typeface="Arial"/>
              </a:rPr>
              <a:t>information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dirty="0">
                <a:latin typeface="Arial"/>
                <a:cs typeface="Arial"/>
              </a:rPr>
              <a:t>and</a:t>
            </a:r>
            <a:r>
              <a:rPr lang="en-GB" sz="1200" b="1" spc="-20" dirty="0">
                <a:latin typeface="Arial"/>
                <a:cs typeface="Arial"/>
              </a:rPr>
              <a:t> </a:t>
            </a:r>
            <a:r>
              <a:rPr lang="en-GB" sz="1200" b="1" spc="-10" dirty="0">
                <a:latin typeface="Arial"/>
                <a:cs typeface="Arial"/>
              </a:rPr>
              <a:t>advice.</a:t>
            </a:r>
            <a:endParaRPr lang="en-GB" sz="1200" dirty="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92A3C8-C196-7733-8D9E-93F2FD6EF2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143" t="33866" r="11681" b="28487"/>
          <a:stretch/>
        </p:blipFill>
        <p:spPr>
          <a:xfrm>
            <a:off x="6431375" y="6530001"/>
            <a:ext cx="685801" cy="6858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6348577-90DD-5C2D-2330-5E0A3C99E0AA}"/>
              </a:ext>
            </a:extLst>
          </p:cNvPr>
          <p:cNvSpPr txBox="1"/>
          <p:nvPr/>
        </p:nvSpPr>
        <p:spPr>
          <a:xfrm>
            <a:off x="6306044" y="4749286"/>
            <a:ext cx="8602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50" i="1" dirty="0"/>
              <a:t>Rainbow breathing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9D1668-A2FA-AB43-3280-3A7F0050ECDF}"/>
              </a:ext>
            </a:extLst>
          </p:cNvPr>
          <p:cNvSpPr txBox="1"/>
          <p:nvPr/>
        </p:nvSpPr>
        <p:spPr>
          <a:xfrm>
            <a:off x="6369050" y="7178675"/>
            <a:ext cx="76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50" i="1" dirty="0"/>
              <a:t>Calming yoga stretches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E863D80-4D8C-7947-CB04-53411BD7B71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5042" t="46854" r="22773" b="15161"/>
          <a:stretch/>
        </p:blipFill>
        <p:spPr>
          <a:xfrm>
            <a:off x="6355176" y="3999959"/>
            <a:ext cx="795748" cy="76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363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Founders Grotesk</vt:lpstr>
      <vt:lpstr>OpenSans-Bold</vt:lpstr>
      <vt:lpstr>OpenSans-Regular</vt:lpstr>
      <vt:lpstr>Office Theme</vt:lpstr>
      <vt:lpstr>Tips For Wellness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MHST Tips template</dc:title>
  <dc:creator>CWPT Communications</dc:creator>
  <cp:keywords>DAF3mWJZ2GY,BADrvkMEunA</cp:keywords>
  <cp:lastModifiedBy>S Khaira WLS</cp:lastModifiedBy>
  <cp:revision>6</cp:revision>
  <cp:lastPrinted>2025-02-24T15:21:17Z</cp:lastPrinted>
  <dcterms:created xsi:type="dcterms:W3CDTF">2023-12-21T13:36:03Z</dcterms:created>
  <dcterms:modified xsi:type="dcterms:W3CDTF">2025-02-24T15:26:55Z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2023-12-21T00:00:00Z</vt:filetime>
  </property>
  <property fmtid="{D5CDD505-2E9C-101B-9397-08002B2CF9AE}" pid="3" name="Creator">
    <vt:lpwstr>Canva</vt:lpwstr>
  </property>
  <property fmtid="{D5CDD505-2E9C-101B-9397-08002B2CF9AE}" pid="4" name="LastSaved">
    <vt:filetime>2023-12-21T00:00:00Z</vt:filetime>
  </property>
  <property fmtid="{D5CDD505-2E9C-101B-9397-08002B2CF9AE}" pid="5" name="Producer">
    <vt:lpwstr>Canva</vt:lpwstr>
  </property>
</Properties>
</file>