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56"/>
  </p:notesMasterIdLst>
  <p:sldIdLst>
    <p:sldId id="310" r:id="rId7"/>
    <p:sldId id="309" r:id="rId8"/>
    <p:sldId id="311" r:id="rId9"/>
    <p:sldId id="370" r:id="rId10"/>
    <p:sldId id="275" r:id="rId11"/>
    <p:sldId id="373" r:id="rId12"/>
    <p:sldId id="277" r:id="rId13"/>
    <p:sldId id="286" r:id="rId14"/>
    <p:sldId id="304" r:id="rId15"/>
    <p:sldId id="315" r:id="rId16"/>
    <p:sldId id="317" r:id="rId17"/>
    <p:sldId id="318" r:id="rId18"/>
    <p:sldId id="316" r:id="rId19"/>
    <p:sldId id="283" r:id="rId20"/>
    <p:sldId id="284" r:id="rId21"/>
    <p:sldId id="371" r:id="rId22"/>
    <p:sldId id="374" r:id="rId23"/>
    <p:sldId id="375" r:id="rId24"/>
    <p:sldId id="325" r:id="rId25"/>
    <p:sldId id="326" r:id="rId26"/>
    <p:sldId id="330" r:id="rId27"/>
    <p:sldId id="327" r:id="rId28"/>
    <p:sldId id="259" r:id="rId29"/>
    <p:sldId id="260" r:id="rId30"/>
    <p:sldId id="261" r:id="rId31"/>
    <p:sldId id="262" r:id="rId32"/>
    <p:sldId id="376" r:id="rId33"/>
    <p:sldId id="377" r:id="rId34"/>
    <p:sldId id="328" r:id="rId35"/>
    <p:sldId id="340" r:id="rId36"/>
    <p:sldId id="334" r:id="rId37"/>
    <p:sldId id="337" r:id="rId38"/>
    <p:sldId id="336" r:id="rId39"/>
    <p:sldId id="335" r:id="rId40"/>
    <p:sldId id="266" r:id="rId41"/>
    <p:sldId id="267" r:id="rId42"/>
    <p:sldId id="268" r:id="rId43"/>
    <p:sldId id="339" r:id="rId44"/>
    <p:sldId id="348" r:id="rId45"/>
    <p:sldId id="349" r:id="rId46"/>
    <p:sldId id="350" r:id="rId47"/>
    <p:sldId id="347" r:id="rId48"/>
    <p:sldId id="274" r:id="rId49"/>
    <p:sldId id="378" r:id="rId50"/>
    <p:sldId id="276" r:id="rId51"/>
    <p:sldId id="379" r:id="rId52"/>
    <p:sldId id="278" r:id="rId53"/>
    <p:sldId id="279" r:id="rId54"/>
    <p:sldId id="351" r:id="rId5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2" d="100"/>
          <a:sy n="72"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 Goodrick WLS" userId="3bcaadfd-9bb6-4c63-937e-cdbed64108de" providerId="ADAL" clId="{CF785941-CE53-4859-A5CE-A564CB08331F}"/>
    <pc:docChg chg="undo custSel addSld delSld modSld sldOrd">
      <pc:chgData name="E Goodrick WLS" userId="3bcaadfd-9bb6-4c63-937e-cdbed64108de" providerId="ADAL" clId="{CF785941-CE53-4859-A5CE-A564CB08331F}" dt="2023-11-15T16:23:14.112" v="583" actId="2696"/>
      <pc:docMkLst>
        <pc:docMk/>
      </pc:docMkLst>
      <pc:sldChg chg="delSp modSp add">
        <pc:chgData name="E Goodrick WLS" userId="3bcaadfd-9bb6-4c63-937e-cdbed64108de" providerId="ADAL" clId="{CF785941-CE53-4859-A5CE-A564CB08331F}" dt="2023-11-15T16:21:59.309" v="569" actId="1076"/>
        <pc:sldMkLst>
          <pc:docMk/>
          <pc:sldMk cId="0" sldId="259"/>
        </pc:sldMkLst>
        <pc:spChg chg="del">
          <ac:chgData name="E Goodrick WLS" userId="3bcaadfd-9bb6-4c63-937e-cdbed64108de" providerId="ADAL" clId="{CF785941-CE53-4859-A5CE-A564CB08331F}" dt="2023-11-15T16:21:45.201" v="565" actId="478"/>
          <ac:spMkLst>
            <pc:docMk/>
            <pc:sldMk cId="0" sldId="259"/>
            <ac:spMk id="113" creationId="{00000000-0000-0000-0000-000000000000}"/>
          </ac:spMkLst>
        </pc:spChg>
        <pc:spChg chg="mod">
          <ac:chgData name="E Goodrick WLS" userId="3bcaadfd-9bb6-4c63-937e-cdbed64108de" providerId="ADAL" clId="{CF785941-CE53-4859-A5CE-A564CB08331F}" dt="2023-11-15T16:21:54.764" v="567" actId="2711"/>
          <ac:spMkLst>
            <pc:docMk/>
            <pc:sldMk cId="0" sldId="259"/>
            <ac:spMk id="114" creationId="{00000000-0000-0000-0000-000000000000}"/>
          </ac:spMkLst>
        </pc:spChg>
        <pc:spChg chg="mod">
          <ac:chgData name="E Goodrick WLS" userId="3bcaadfd-9bb6-4c63-937e-cdbed64108de" providerId="ADAL" clId="{CF785941-CE53-4859-A5CE-A564CB08331F}" dt="2023-11-15T16:21:54.764" v="567" actId="2711"/>
          <ac:spMkLst>
            <pc:docMk/>
            <pc:sldMk cId="0" sldId="259"/>
            <ac:spMk id="115" creationId="{00000000-0000-0000-0000-000000000000}"/>
          </ac:spMkLst>
        </pc:spChg>
        <pc:spChg chg="del">
          <ac:chgData name="E Goodrick WLS" userId="3bcaadfd-9bb6-4c63-937e-cdbed64108de" providerId="ADAL" clId="{CF785941-CE53-4859-A5CE-A564CB08331F}" dt="2023-11-15T16:21:48.053" v="566" actId="478"/>
          <ac:spMkLst>
            <pc:docMk/>
            <pc:sldMk cId="0" sldId="259"/>
            <ac:spMk id="120" creationId="{00000000-0000-0000-0000-000000000000}"/>
          </ac:spMkLst>
        </pc:spChg>
        <pc:picChg chg="mod">
          <ac:chgData name="E Goodrick WLS" userId="3bcaadfd-9bb6-4c63-937e-cdbed64108de" providerId="ADAL" clId="{CF785941-CE53-4859-A5CE-A564CB08331F}" dt="2023-11-15T16:21:59.309" v="569" actId="1076"/>
          <ac:picMkLst>
            <pc:docMk/>
            <pc:sldMk cId="0" sldId="259"/>
            <ac:picMk id="5" creationId="{8102CC69-E56B-4E7C-88E0-193DDC0929BD}"/>
          </ac:picMkLst>
        </pc:picChg>
        <pc:picChg chg="mod">
          <ac:chgData name="E Goodrick WLS" userId="3bcaadfd-9bb6-4c63-937e-cdbed64108de" providerId="ADAL" clId="{CF785941-CE53-4859-A5CE-A564CB08331F}" dt="2023-11-15T16:21:58.101" v="568" actId="1076"/>
          <ac:picMkLst>
            <pc:docMk/>
            <pc:sldMk cId="0" sldId="259"/>
            <ac:picMk id="14" creationId="{BA60C499-0C17-4BC3-80FC-B8909E44C311}"/>
          </ac:picMkLst>
        </pc:picChg>
      </pc:sldChg>
      <pc:sldChg chg="delSp modSp add">
        <pc:chgData name="E Goodrick WLS" userId="3bcaadfd-9bb6-4c63-937e-cdbed64108de" providerId="ADAL" clId="{CF785941-CE53-4859-A5CE-A564CB08331F}" dt="2023-11-15T16:23:00.611" v="577" actId="2711"/>
        <pc:sldMkLst>
          <pc:docMk/>
          <pc:sldMk cId="0" sldId="260"/>
        </pc:sldMkLst>
        <pc:spChg chg="del">
          <ac:chgData name="E Goodrick WLS" userId="3bcaadfd-9bb6-4c63-937e-cdbed64108de" providerId="ADAL" clId="{CF785941-CE53-4859-A5CE-A564CB08331F}" dt="2023-11-15T16:22:11.452" v="571" actId="478"/>
          <ac:spMkLst>
            <pc:docMk/>
            <pc:sldMk cId="0" sldId="260"/>
            <ac:spMk id="125" creationId="{00000000-0000-0000-0000-000000000000}"/>
          </ac:spMkLst>
        </pc:spChg>
        <pc:spChg chg="mod">
          <ac:chgData name="E Goodrick WLS" userId="3bcaadfd-9bb6-4c63-937e-cdbed64108de" providerId="ADAL" clId="{CF785941-CE53-4859-A5CE-A564CB08331F}" dt="2023-11-15T16:23:00.611" v="577" actId="2711"/>
          <ac:spMkLst>
            <pc:docMk/>
            <pc:sldMk cId="0" sldId="260"/>
            <ac:spMk id="126" creationId="{00000000-0000-0000-0000-000000000000}"/>
          </ac:spMkLst>
        </pc:spChg>
        <pc:spChg chg="mod">
          <ac:chgData name="E Goodrick WLS" userId="3bcaadfd-9bb6-4c63-937e-cdbed64108de" providerId="ADAL" clId="{CF785941-CE53-4859-A5CE-A564CB08331F}" dt="2023-11-15T16:22:51.941" v="576" actId="2711"/>
          <ac:spMkLst>
            <pc:docMk/>
            <pc:sldMk cId="0" sldId="260"/>
            <ac:spMk id="127" creationId="{00000000-0000-0000-0000-000000000000}"/>
          </ac:spMkLst>
        </pc:spChg>
        <pc:spChg chg="del">
          <ac:chgData name="E Goodrick WLS" userId="3bcaadfd-9bb6-4c63-937e-cdbed64108de" providerId="ADAL" clId="{CF785941-CE53-4859-A5CE-A564CB08331F}" dt="2023-11-15T16:22:05.279" v="570" actId="478"/>
          <ac:spMkLst>
            <pc:docMk/>
            <pc:sldMk cId="0" sldId="260"/>
            <ac:spMk id="132" creationId="{00000000-0000-0000-0000-000000000000}"/>
          </ac:spMkLst>
        </pc:spChg>
      </pc:sldChg>
      <pc:sldChg chg="delSp modSp add">
        <pc:chgData name="E Goodrick WLS" userId="3bcaadfd-9bb6-4c63-937e-cdbed64108de" providerId="ADAL" clId="{CF785941-CE53-4859-A5CE-A564CB08331F}" dt="2023-11-15T16:22:40.578" v="575" actId="2711"/>
        <pc:sldMkLst>
          <pc:docMk/>
          <pc:sldMk cId="0" sldId="261"/>
        </pc:sldMkLst>
        <pc:spChg chg="del">
          <ac:chgData name="E Goodrick WLS" userId="3bcaadfd-9bb6-4c63-937e-cdbed64108de" providerId="ADAL" clId="{CF785941-CE53-4859-A5CE-A564CB08331F}" dt="2023-11-15T16:22:16.833" v="572" actId="478"/>
          <ac:spMkLst>
            <pc:docMk/>
            <pc:sldMk cId="0" sldId="261"/>
            <ac:spMk id="137" creationId="{00000000-0000-0000-0000-000000000000}"/>
          </ac:spMkLst>
        </pc:spChg>
        <pc:spChg chg="mod">
          <ac:chgData name="E Goodrick WLS" userId="3bcaadfd-9bb6-4c63-937e-cdbed64108de" providerId="ADAL" clId="{CF785941-CE53-4859-A5CE-A564CB08331F}" dt="2023-11-15T16:22:29.389" v="574" actId="2711"/>
          <ac:spMkLst>
            <pc:docMk/>
            <pc:sldMk cId="0" sldId="261"/>
            <ac:spMk id="138" creationId="{00000000-0000-0000-0000-000000000000}"/>
          </ac:spMkLst>
        </pc:spChg>
        <pc:spChg chg="mod">
          <ac:chgData name="E Goodrick WLS" userId="3bcaadfd-9bb6-4c63-937e-cdbed64108de" providerId="ADAL" clId="{CF785941-CE53-4859-A5CE-A564CB08331F}" dt="2023-11-15T16:22:40.578" v="575" actId="2711"/>
          <ac:spMkLst>
            <pc:docMk/>
            <pc:sldMk cId="0" sldId="261"/>
            <ac:spMk id="144" creationId="{00000000-0000-0000-0000-000000000000}"/>
          </ac:spMkLst>
        </pc:spChg>
        <pc:spChg chg="del">
          <ac:chgData name="E Goodrick WLS" userId="3bcaadfd-9bb6-4c63-937e-cdbed64108de" providerId="ADAL" clId="{CF785941-CE53-4859-A5CE-A564CB08331F}" dt="2023-11-15T16:22:19.821" v="573" actId="478"/>
          <ac:spMkLst>
            <pc:docMk/>
            <pc:sldMk cId="0" sldId="261"/>
            <ac:spMk id="145" creationId="{00000000-0000-0000-0000-000000000000}"/>
          </ac:spMkLst>
        </pc:spChg>
      </pc:sldChg>
      <pc:sldChg chg="delSp modSp add">
        <pc:chgData name="E Goodrick WLS" userId="3bcaadfd-9bb6-4c63-937e-cdbed64108de" providerId="ADAL" clId="{CF785941-CE53-4859-A5CE-A564CB08331F}" dt="2023-11-15T15:06:23.981" v="178" actId="1076"/>
        <pc:sldMkLst>
          <pc:docMk/>
          <pc:sldMk cId="0" sldId="275"/>
        </pc:sldMkLst>
        <pc:spChg chg="mod">
          <ac:chgData name="E Goodrick WLS" userId="3bcaadfd-9bb6-4c63-937e-cdbed64108de" providerId="ADAL" clId="{CF785941-CE53-4859-A5CE-A564CB08331F}" dt="2023-11-15T15:05:50.394" v="159" actId="14100"/>
          <ac:spMkLst>
            <pc:docMk/>
            <pc:sldMk cId="0" sldId="275"/>
            <ac:spMk id="341" creationId="{00000000-0000-0000-0000-000000000000}"/>
          </ac:spMkLst>
        </pc:spChg>
        <pc:spChg chg="del">
          <ac:chgData name="E Goodrick WLS" userId="3bcaadfd-9bb6-4c63-937e-cdbed64108de" providerId="ADAL" clId="{CF785941-CE53-4859-A5CE-A564CB08331F}" dt="2023-11-15T15:05:20.810" v="151" actId="478"/>
          <ac:spMkLst>
            <pc:docMk/>
            <pc:sldMk cId="0" sldId="275"/>
            <ac:spMk id="342" creationId="{00000000-0000-0000-0000-000000000000}"/>
          </ac:spMkLst>
        </pc:spChg>
        <pc:spChg chg="del">
          <ac:chgData name="E Goodrick WLS" userId="3bcaadfd-9bb6-4c63-937e-cdbed64108de" providerId="ADAL" clId="{CF785941-CE53-4859-A5CE-A564CB08331F}" dt="2023-11-15T15:05:33.576" v="154" actId="478"/>
          <ac:spMkLst>
            <pc:docMk/>
            <pc:sldMk cId="0" sldId="275"/>
            <ac:spMk id="343" creationId="{00000000-0000-0000-0000-000000000000}"/>
          </ac:spMkLst>
        </pc:spChg>
        <pc:spChg chg="mod">
          <ac:chgData name="E Goodrick WLS" userId="3bcaadfd-9bb6-4c63-937e-cdbed64108de" providerId="ADAL" clId="{CF785941-CE53-4859-A5CE-A564CB08331F}" dt="2023-11-15T15:06:12.096" v="171" actId="404"/>
          <ac:spMkLst>
            <pc:docMk/>
            <pc:sldMk cId="0" sldId="275"/>
            <ac:spMk id="345" creationId="{00000000-0000-0000-0000-000000000000}"/>
          </ac:spMkLst>
        </pc:spChg>
        <pc:spChg chg="mod">
          <ac:chgData name="E Goodrick WLS" userId="3bcaadfd-9bb6-4c63-937e-cdbed64108de" providerId="ADAL" clId="{CF785941-CE53-4859-A5CE-A564CB08331F}" dt="2023-11-15T15:06:05.847" v="166" actId="403"/>
          <ac:spMkLst>
            <pc:docMk/>
            <pc:sldMk cId="0" sldId="275"/>
            <ac:spMk id="346" creationId="{00000000-0000-0000-0000-000000000000}"/>
          </ac:spMkLst>
        </pc:spChg>
        <pc:spChg chg="mod">
          <ac:chgData name="E Goodrick WLS" userId="3bcaadfd-9bb6-4c63-937e-cdbed64108de" providerId="ADAL" clId="{CF785941-CE53-4859-A5CE-A564CB08331F}" dt="2023-11-15T15:06:20.176" v="177" actId="403"/>
          <ac:spMkLst>
            <pc:docMk/>
            <pc:sldMk cId="0" sldId="275"/>
            <ac:spMk id="348" creationId="{00000000-0000-0000-0000-000000000000}"/>
          </ac:spMkLst>
        </pc:spChg>
        <pc:spChg chg="mod">
          <ac:chgData name="E Goodrick WLS" userId="3bcaadfd-9bb6-4c63-937e-cdbed64108de" providerId="ADAL" clId="{CF785941-CE53-4859-A5CE-A564CB08331F}" dt="2023-11-15T15:06:23.981" v="178" actId="1076"/>
          <ac:spMkLst>
            <pc:docMk/>
            <pc:sldMk cId="0" sldId="275"/>
            <ac:spMk id="350" creationId="{00000000-0000-0000-0000-000000000000}"/>
          </ac:spMkLst>
        </pc:spChg>
        <pc:spChg chg="del mod">
          <ac:chgData name="E Goodrick WLS" userId="3bcaadfd-9bb6-4c63-937e-cdbed64108de" providerId="ADAL" clId="{CF785941-CE53-4859-A5CE-A564CB08331F}" dt="2023-11-15T15:05:33.577" v="156"/>
          <ac:spMkLst>
            <pc:docMk/>
            <pc:sldMk cId="0" sldId="275"/>
            <ac:spMk id="351" creationId="{00000000-0000-0000-0000-000000000000}"/>
          </ac:spMkLst>
        </pc:spChg>
        <pc:cxnChg chg="mod">
          <ac:chgData name="E Goodrick WLS" userId="3bcaadfd-9bb6-4c63-937e-cdbed64108de" providerId="ADAL" clId="{CF785941-CE53-4859-A5CE-A564CB08331F}" dt="2023-11-15T15:05:50.394" v="159" actId="14100"/>
          <ac:cxnSpMkLst>
            <pc:docMk/>
            <pc:sldMk cId="0" sldId="275"/>
            <ac:cxnSpMk id="13" creationId="{1ED01BA4-8CC4-46E3-8B25-A7DFF47643EF}"/>
          </ac:cxnSpMkLst>
        </pc:cxnChg>
        <pc:cxnChg chg="mod">
          <ac:chgData name="E Goodrick WLS" userId="3bcaadfd-9bb6-4c63-937e-cdbed64108de" providerId="ADAL" clId="{CF785941-CE53-4859-A5CE-A564CB08331F}" dt="2023-11-15T15:05:50.394" v="159" actId="14100"/>
          <ac:cxnSpMkLst>
            <pc:docMk/>
            <pc:sldMk cId="0" sldId="275"/>
            <ac:cxnSpMk id="344" creationId="{00000000-0000-0000-0000-000000000000}"/>
          </ac:cxnSpMkLst>
        </pc:cxnChg>
        <pc:cxnChg chg="mod">
          <ac:chgData name="E Goodrick WLS" userId="3bcaadfd-9bb6-4c63-937e-cdbed64108de" providerId="ADAL" clId="{CF785941-CE53-4859-A5CE-A564CB08331F}" dt="2023-11-15T15:05:50.394" v="159" actId="14100"/>
          <ac:cxnSpMkLst>
            <pc:docMk/>
            <pc:sldMk cId="0" sldId="275"/>
            <ac:cxnSpMk id="347" creationId="{00000000-0000-0000-0000-000000000000}"/>
          </ac:cxnSpMkLst>
        </pc:cxnChg>
        <pc:cxnChg chg="mod">
          <ac:chgData name="E Goodrick WLS" userId="3bcaadfd-9bb6-4c63-937e-cdbed64108de" providerId="ADAL" clId="{CF785941-CE53-4859-A5CE-A564CB08331F}" dt="2023-11-15T15:05:50.394" v="159" actId="14100"/>
          <ac:cxnSpMkLst>
            <pc:docMk/>
            <pc:sldMk cId="0" sldId="275"/>
            <ac:cxnSpMk id="349" creationId="{00000000-0000-0000-0000-000000000000}"/>
          </ac:cxnSpMkLst>
        </pc:cxnChg>
      </pc:sldChg>
      <pc:sldChg chg="addSp delSp modSp add">
        <pc:chgData name="E Goodrick WLS" userId="3bcaadfd-9bb6-4c63-937e-cdbed64108de" providerId="ADAL" clId="{CF785941-CE53-4859-A5CE-A564CB08331F}" dt="2023-11-15T15:18:35.116" v="212" actId="478"/>
        <pc:sldMkLst>
          <pc:docMk/>
          <pc:sldMk cId="0" sldId="277"/>
        </pc:sldMkLst>
        <pc:spChg chg="add del mod">
          <ac:chgData name="E Goodrick WLS" userId="3bcaadfd-9bb6-4c63-937e-cdbed64108de" providerId="ADAL" clId="{CF785941-CE53-4859-A5CE-A564CB08331F}" dt="2023-11-15T15:18:35.116" v="212" actId="478"/>
          <ac:spMkLst>
            <pc:docMk/>
            <pc:sldMk cId="0" sldId="277"/>
            <ac:spMk id="363" creationId="{00000000-0000-0000-0000-000000000000}"/>
          </ac:spMkLst>
        </pc:spChg>
        <pc:spChg chg="add del mod">
          <ac:chgData name="E Goodrick WLS" userId="3bcaadfd-9bb6-4c63-937e-cdbed64108de" providerId="ADAL" clId="{CF785941-CE53-4859-A5CE-A564CB08331F}" dt="2023-11-15T15:18:30.554" v="211" actId="478"/>
          <ac:spMkLst>
            <pc:docMk/>
            <pc:sldMk cId="0" sldId="277"/>
            <ac:spMk id="364" creationId="{00000000-0000-0000-0000-000000000000}"/>
          </ac:spMkLst>
        </pc:spChg>
        <pc:spChg chg="add del mod">
          <ac:chgData name="E Goodrick WLS" userId="3bcaadfd-9bb6-4c63-937e-cdbed64108de" providerId="ADAL" clId="{CF785941-CE53-4859-A5CE-A564CB08331F}" dt="2023-11-15T15:18:30.554" v="211" actId="478"/>
          <ac:spMkLst>
            <pc:docMk/>
            <pc:sldMk cId="0" sldId="277"/>
            <ac:spMk id="365" creationId="{00000000-0000-0000-0000-000000000000}"/>
          </ac:spMkLst>
        </pc:spChg>
        <pc:spChg chg="add del mod">
          <ac:chgData name="E Goodrick WLS" userId="3bcaadfd-9bb6-4c63-937e-cdbed64108de" providerId="ADAL" clId="{CF785941-CE53-4859-A5CE-A564CB08331F}" dt="2023-11-15T15:18:30.554" v="211" actId="478"/>
          <ac:spMkLst>
            <pc:docMk/>
            <pc:sldMk cId="0" sldId="277"/>
            <ac:spMk id="366" creationId="{00000000-0000-0000-0000-000000000000}"/>
          </ac:spMkLst>
        </pc:spChg>
        <pc:spChg chg="add del mod">
          <ac:chgData name="E Goodrick WLS" userId="3bcaadfd-9bb6-4c63-937e-cdbed64108de" providerId="ADAL" clId="{CF785941-CE53-4859-A5CE-A564CB08331F}" dt="2023-11-15T15:18:30.554" v="211" actId="478"/>
          <ac:spMkLst>
            <pc:docMk/>
            <pc:sldMk cId="0" sldId="277"/>
            <ac:spMk id="367" creationId="{00000000-0000-0000-0000-000000000000}"/>
          </ac:spMkLst>
        </pc:spChg>
        <pc:spChg chg="add del mod">
          <ac:chgData name="E Goodrick WLS" userId="3bcaadfd-9bb6-4c63-937e-cdbed64108de" providerId="ADAL" clId="{CF785941-CE53-4859-A5CE-A564CB08331F}" dt="2023-11-15T15:18:30.554" v="211" actId="478"/>
          <ac:spMkLst>
            <pc:docMk/>
            <pc:sldMk cId="0" sldId="277"/>
            <ac:spMk id="368" creationId="{00000000-0000-0000-0000-000000000000}"/>
          </ac:spMkLst>
        </pc:spChg>
        <pc:spChg chg="add del mod">
          <ac:chgData name="E Goodrick WLS" userId="3bcaadfd-9bb6-4c63-937e-cdbed64108de" providerId="ADAL" clId="{CF785941-CE53-4859-A5CE-A564CB08331F}" dt="2023-11-15T15:18:30.554" v="211" actId="478"/>
          <ac:spMkLst>
            <pc:docMk/>
            <pc:sldMk cId="0" sldId="277"/>
            <ac:spMk id="369" creationId="{00000000-0000-0000-0000-000000000000}"/>
          </ac:spMkLst>
        </pc:spChg>
      </pc:sldChg>
      <pc:sldChg chg="del">
        <pc:chgData name="E Goodrick WLS" userId="3bcaadfd-9bb6-4c63-937e-cdbed64108de" providerId="ADAL" clId="{CF785941-CE53-4859-A5CE-A564CB08331F}" dt="2023-11-15T16:23:10.463" v="581" actId="2696"/>
        <pc:sldMkLst>
          <pc:docMk/>
          <pc:sldMk cId="0" sldId="278"/>
        </pc:sldMkLst>
      </pc:sldChg>
      <pc:sldChg chg="add">
        <pc:chgData name="E Goodrick WLS" userId="3bcaadfd-9bb6-4c63-937e-cdbed64108de" providerId="ADAL" clId="{CF785941-CE53-4859-A5CE-A564CB08331F}" dt="2023-11-15T15:28:37.567" v="345"/>
        <pc:sldMkLst>
          <pc:docMk/>
          <pc:sldMk cId="0" sldId="283"/>
        </pc:sldMkLst>
      </pc:sldChg>
      <pc:sldChg chg="add">
        <pc:chgData name="E Goodrick WLS" userId="3bcaadfd-9bb6-4c63-937e-cdbed64108de" providerId="ADAL" clId="{CF785941-CE53-4859-A5CE-A564CB08331F}" dt="2023-11-15T15:28:37.567" v="345"/>
        <pc:sldMkLst>
          <pc:docMk/>
          <pc:sldMk cId="0" sldId="284"/>
        </pc:sldMkLst>
      </pc:sldChg>
      <pc:sldChg chg="modSp">
        <pc:chgData name="E Goodrick WLS" userId="3bcaadfd-9bb6-4c63-937e-cdbed64108de" providerId="ADAL" clId="{CF785941-CE53-4859-A5CE-A564CB08331F}" dt="2023-11-15T14:59:24.272" v="102" actId="20577"/>
        <pc:sldMkLst>
          <pc:docMk/>
          <pc:sldMk cId="3169775990" sldId="309"/>
        </pc:sldMkLst>
        <pc:spChg chg="mod">
          <ac:chgData name="E Goodrick WLS" userId="3bcaadfd-9bb6-4c63-937e-cdbed64108de" providerId="ADAL" clId="{CF785941-CE53-4859-A5CE-A564CB08331F}" dt="2023-11-15T14:59:24.272" v="102" actId="20577"/>
          <ac:spMkLst>
            <pc:docMk/>
            <pc:sldMk cId="3169775990" sldId="309"/>
            <ac:spMk id="4" creationId="{00FC2FC1-922E-4D68-9A0F-7001546856D5}"/>
          </ac:spMkLst>
        </pc:spChg>
      </pc:sldChg>
      <pc:sldChg chg="addSp delSp modSp">
        <pc:chgData name="E Goodrick WLS" userId="3bcaadfd-9bb6-4c63-937e-cdbed64108de" providerId="ADAL" clId="{CF785941-CE53-4859-A5CE-A564CB08331F}" dt="2023-11-15T15:08:23.804" v="179" actId="20577"/>
        <pc:sldMkLst>
          <pc:docMk/>
          <pc:sldMk cId="4178956317" sldId="311"/>
        </pc:sldMkLst>
        <pc:spChg chg="mod">
          <ac:chgData name="E Goodrick WLS" userId="3bcaadfd-9bb6-4c63-937e-cdbed64108de" providerId="ADAL" clId="{CF785941-CE53-4859-A5CE-A564CB08331F}" dt="2023-11-15T14:58:23.194" v="46" actId="14100"/>
          <ac:spMkLst>
            <pc:docMk/>
            <pc:sldMk cId="4178956317" sldId="311"/>
            <ac:spMk id="2" creationId="{11A56B7C-7D0E-4100-A75F-8CB9448D167F}"/>
          </ac:spMkLst>
        </pc:spChg>
        <pc:spChg chg="mod">
          <ac:chgData name="E Goodrick WLS" userId="3bcaadfd-9bb6-4c63-937e-cdbed64108de" providerId="ADAL" clId="{CF785941-CE53-4859-A5CE-A564CB08331F}" dt="2023-11-15T14:58:39.784" v="51" actId="1076"/>
          <ac:spMkLst>
            <pc:docMk/>
            <pc:sldMk cId="4178956317" sldId="311"/>
            <ac:spMk id="4" creationId="{554419A5-6C63-41D2-B4A4-7953D82AFE6E}"/>
          </ac:spMkLst>
        </pc:spChg>
        <pc:spChg chg="del">
          <ac:chgData name="E Goodrick WLS" userId="3bcaadfd-9bb6-4c63-937e-cdbed64108de" providerId="ADAL" clId="{CF785941-CE53-4859-A5CE-A564CB08331F}" dt="2023-11-15T14:54:08.471" v="14" actId="478"/>
          <ac:spMkLst>
            <pc:docMk/>
            <pc:sldMk cId="4178956317" sldId="311"/>
            <ac:spMk id="5" creationId="{8061B608-0051-4D4A-92B4-87C59BBC65DA}"/>
          </ac:spMkLst>
        </pc:spChg>
        <pc:spChg chg="add del mod">
          <ac:chgData name="E Goodrick WLS" userId="3bcaadfd-9bb6-4c63-937e-cdbed64108de" providerId="ADAL" clId="{CF785941-CE53-4859-A5CE-A564CB08331F}" dt="2023-11-15T14:58:46.800" v="53" actId="478"/>
          <ac:spMkLst>
            <pc:docMk/>
            <pc:sldMk cId="4178956317" sldId="311"/>
            <ac:spMk id="6" creationId="{ECA8DB83-B43B-416F-A32A-118A69171E21}"/>
          </ac:spMkLst>
        </pc:spChg>
        <pc:spChg chg="add mod">
          <ac:chgData name="E Goodrick WLS" userId="3bcaadfd-9bb6-4c63-937e-cdbed64108de" providerId="ADAL" clId="{CF785941-CE53-4859-A5CE-A564CB08331F}" dt="2023-11-15T15:08:23.804" v="179" actId="20577"/>
          <ac:spMkLst>
            <pc:docMk/>
            <pc:sldMk cId="4178956317" sldId="311"/>
            <ac:spMk id="7" creationId="{9D5F14EB-3849-406D-BB06-1E486BCEA768}"/>
          </ac:spMkLst>
        </pc:spChg>
      </pc:sldChg>
      <pc:sldChg chg="addSp delSp modSp">
        <pc:chgData name="E Goodrick WLS" userId="3bcaadfd-9bb6-4c63-937e-cdbed64108de" providerId="ADAL" clId="{CF785941-CE53-4859-A5CE-A564CB08331F}" dt="2023-11-15T15:23:31.064" v="318" actId="1076"/>
        <pc:sldMkLst>
          <pc:docMk/>
          <pc:sldMk cId="2765884230" sldId="316"/>
        </pc:sldMkLst>
        <pc:spChg chg="mod">
          <ac:chgData name="E Goodrick WLS" userId="3bcaadfd-9bb6-4c63-937e-cdbed64108de" providerId="ADAL" clId="{CF785941-CE53-4859-A5CE-A564CB08331F}" dt="2023-11-15T15:19:23.669" v="223" actId="27636"/>
          <ac:spMkLst>
            <pc:docMk/>
            <pc:sldMk cId="2765884230" sldId="316"/>
            <ac:spMk id="4" creationId="{554419A5-6C63-41D2-B4A4-7953D82AFE6E}"/>
          </ac:spMkLst>
        </pc:spChg>
        <pc:graphicFrameChg chg="add mod modGraphic">
          <ac:chgData name="E Goodrick WLS" userId="3bcaadfd-9bb6-4c63-937e-cdbed64108de" providerId="ADAL" clId="{CF785941-CE53-4859-A5CE-A564CB08331F}" dt="2023-11-15T15:23:31.064" v="318" actId="1076"/>
          <ac:graphicFrameMkLst>
            <pc:docMk/>
            <pc:sldMk cId="2765884230" sldId="316"/>
            <ac:graphicFrameMk id="5" creationId="{F82D48A8-E3B4-4267-9272-C9C7E557314D}"/>
          </ac:graphicFrameMkLst>
        </pc:graphicFrameChg>
        <pc:picChg chg="del">
          <ac:chgData name="E Goodrick WLS" userId="3bcaadfd-9bb6-4c63-937e-cdbed64108de" providerId="ADAL" clId="{CF785941-CE53-4859-A5CE-A564CB08331F}" dt="2023-11-15T15:21:09.313" v="285" actId="478"/>
          <ac:picMkLst>
            <pc:docMk/>
            <pc:sldMk cId="2765884230" sldId="316"/>
            <ac:picMk id="6" creationId="{E20EC3F5-8260-4B8A-A128-82D54CEB1D47}"/>
          </ac:picMkLst>
        </pc:picChg>
      </pc:sldChg>
      <pc:sldChg chg="addSp delSp modSp">
        <pc:chgData name="E Goodrick WLS" userId="3bcaadfd-9bb6-4c63-937e-cdbed64108de" providerId="ADAL" clId="{CF785941-CE53-4859-A5CE-A564CB08331F}" dt="2023-11-15T15:28:55.103" v="382" actId="20577"/>
        <pc:sldMkLst>
          <pc:docMk/>
          <pc:sldMk cId="2764506561" sldId="318"/>
        </pc:sldMkLst>
        <pc:spChg chg="del mod">
          <ac:chgData name="E Goodrick WLS" userId="3bcaadfd-9bb6-4c63-937e-cdbed64108de" providerId="ADAL" clId="{CF785941-CE53-4859-A5CE-A564CB08331F}" dt="2023-11-15T15:19:02.757" v="221"/>
          <ac:spMkLst>
            <pc:docMk/>
            <pc:sldMk cId="2764506561" sldId="318"/>
            <ac:spMk id="4" creationId="{6655C731-4257-4725-B4F0-185932B362C2}"/>
          </ac:spMkLst>
        </pc:spChg>
        <pc:spChg chg="add mod">
          <ac:chgData name="E Goodrick WLS" userId="3bcaadfd-9bb6-4c63-937e-cdbed64108de" providerId="ADAL" clId="{CF785941-CE53-4859-A5CE-A564CB08331F}" dt="2023-11-15T15:28:55.103" v="382" actId="20577"/>
          <ac:spMkLst>
            <pc:docMk/>
            <pc:sldMk cId="2764506561" sldId="318"/>
            <ac:spMk id="5" creationId="{191D046C-EAA5-4C0B-AE12-8DF91360C507}"/>
          </ac:spMkLst>
        </pc:spChg>
      </pc:sldChg>
      <pc:sldChg chg="addSp delSp modSp">
        <pc:chgData name="E Goodrick WLS" userId="3bcaadfd-9bb6-4c63-937e-cdbed64108de" providerId="ADAL" clId="{CF785941-CE53-4859-A5CE-A564CB08331F}" dt="2023-11-15T16:19:54.858" v="563" actId="20577"/>
        <pc:sldMkLst>
          <pc:docMk/>
          <pc:sldMk cId="1681453515" sldId="327"/>
        </pc:sldMkLst>
        <pc:spChg chg="add mod">
          <ac:chgData name="E Goodrick WLS" userId="3bcaadfd-9bb6-4c63-937e-cdbed64108de" providerId="ADAL" clId="{CF785941-CE53-4859-A5CE-A564CB08331F}" dt="2023-11-15T16:19:54.858" v="563" actId="20577"/>
          <ac:spMkLst>
            <pc:docMk/>
            <pc:sldMk cId="1681453515" sldId="327"/>
            <ac:spMk id="2" creationId="{D188A3F6-E96A-47FD-A62C-E29B405A2107}"/>
          </ac:spMkLst>
        </pc:spChg>
        <pc:spChg chg="mod">
          <ac:chgData name="E Goodrick WLS" userId="3bcaadfd-9bb6-4c63-937e-cdbed64108de" providerId="ADAL" clId="{CF785941-CE53-4859-A5CE-A564CB08331F}" dt="2023-11-15T16:19:16.887" v="552" actId="27636"/>
          <ac:spMkLst>
            <pc:docMk/>
            <pc:sldMk cId="1681453515" sldId="327"/>
            <ac:spMk id="4" creationId="{554419A5-6C63-41D2-B4A4-7953D82AFE6E}"/>
          </ac:spMkLst>
        </pc:spChg>
        <pc:spChg chg="del mod">
          <ac:chgData name="E Goodrick WLS" userId="3bcaadfd-9bb6-4c63-937e-cdbed64108de" providerId="ADAL" clId="{CF785941-CE53-4859-A5CE-A564CB08331F}" dt="2023-11-15T16:19:23.056" v="556"/>
          <ac:spMkLst>
            <pc:docMk/>
            <pc:sldMk cId="1681453515" sldId="327"/>
            <ac:spMk id="5" creationId="{065861AC-19EA-46B3-B94D-46BC377C74FA}"/>
          </ac:spMkLst>
        </pc:spChg>
        <pc:spChg chg="del">
          <ac:chgData name="E Goodrick WLS" userId="3bcaadfd-9bb6-4c63-937e-cdbed64108de" providerId="ADAL" clId="{CF785941-CE53-4859-A5CE-A564CB08331F}" dt="2023-11-15T16:19:23.055" v="554" actId="478"/>
          <ac:spMkLst>
            <pc:docMk/>
            <pc:sldMk cId="1681453515" sldId="327"/>
            <ac:spMk id="6" creationId="{4838B215-F0E5-4D30-878C-7FBE6D362E4A}"/>
          </ac:spMkLst>
        </pc:spChg>
      </pc:sldChg>
      <pc:sldChg chg="modSp">
        <pc:chgData name="E Goodrick WLS" userId="3bcaadfd-9bb6-4c63-937e-cdbed64108de" providerId="ADAL" clId="{CF785941-CE53-4859-A5CE-A564CB08331F}" dt="2023-11-15T16:16:31.700" v="523" actId="20577"/>
        <pc:sldMkLst>
          <pc:docMk/>
          <pc:sldMk cId="837787940" sldId="330"/>
        </pc:sldMkLst>
        <pc:spChg chg="mod">
          <ac:chgData name="E Goodrick WLS" userId="3bcaadfd-9bb6-4c63-937e-cdbed64108de" providerId="ADAL" clId="{CF785941-CE53-4859-A5CE-A564CB08331F}" dt="2023-11-15T16:16:31.700" v="523" actId="20577"/>
          <ac:spMkLst>
            <pc:docMk/>
            <pc:sldMk cId="837787940" sldId="330"/>
            <ac:spMk id="5" creationId="{6D68EAF4-7353-4F74-9CB2-AA615F5B8109}"/>
          </ac:spMkLst>
        </pc:spChg>
      </pc:sldChg>
      <pc:sldChg chg="addSp delSp modSp add">
        <pc:chgData name="E Goodrick WLS" userId="3bcaadfd-9bb6-4c63-937e-cdbed64108de" providerId="ADAL" clId="{CF785941-CE53-4859-A5CE-A564CB08331F}" dt="2023-11-15T15:01:44.059" v="134" actId="2711"/>
        <pc:sldMkLst>
          <pc:docMk/>
          <pc:sldMk cId="3520087386" sldId="370"/>
        </pc:sldMkLst>
        <pc:spChg chg="del">
          <ac:chgData name="E Goodrick WLS" userId="3bcaadfd-9bb6-4c63-937e-cdbed64108de" providerId="ADAL" clId="{CF785941-CE53-4859-A5CE-A564CB08331F}" dt="2023-11-15T15:01:29.653" v="131"/>
          <ac:spMkLst>
            <pc:docMk/>
            <pc:sldMk cId="3520087386" sldId="370"/>
            <ac:spMk id="3" creationId="{C50D4058-6461-4950-8C12-AB2C1131290F}"/>
          </ac:spMkLst>
        </pc:spChg>
        <pc:spChg chg="add mod">
          <ac:chgData name="E Goodrick WLS" userId="3bcaadfd-9bb6-4c63-937e-cdbed64108de" providerId="ADAL" clId="{CF785941-CE53-4859-A5CE-A564CB08331F}" dt="2023-11-15T15:01:44.059" v="134" actId="2711"/>
          <ac:spMkLst>
            <pc:docMk/>
            <pc:sldMk cId="3520087386" sldId="370"/>
            <ac:spMk id="4" creationId="{AB4401C5-742B-4BEB-B92C-70E5190878FB}"/>
          </ac:spMkLst>
        </pc:spChg>
      </pc:sldChg>
      <pc:sldChg chg="addSp delSp modSp add ord">
        <pc:chgData name="E Goodrick WLS" userId="3bcaadfd-9bb6-4c63-937e-cdbed64108de" providerId="ADAL" clId="{CF785941-CE53-4859-A5CE-A564CB08331F}" dt="2023-11-15T15:29:10.896" v="418" actId="20577"/>
        <pc:sldMkLst>
          <pc:docMk/>
          <pc:sldMk cId="1387544769" sldId="371"/>
        </pc:sldMkLst>
        <pc:spChg chg="del">
          <ac:chgData name="E Goodrick WLS" userId="3bcaadfd-9bb6-4c63-937e-cdbed64108de" providerId="ADAL" clId="{CF785941-CE53-4859-A5CE-A564CB08331F}" dt="2023-11-15T15:04:29.318" v="137" actId="478"/>
          <ac:spMkLst>
            <pc:docMk/>
            <pc:sldMk cId="1387544769" sldId="371"/>
            <ac:spMk id="2" creationId="{7CF51767-E7CA-4C17-9B79-9362D31B569A}"/>
          </ac:spMkLst>
        </pc:spChg>
        <pc:spChg chg="del mod">
          <ac:chgData name="E Goodrick WLS" userId="3bcaadfd-9bb6-4c63-937e-cdbed64108de" providerId="ADAL" clId="{CF785941-CE53-4859-A5CE-A564CB08331F}" dt="2023-11-15T15:04:35.377" v="140"/>
          <ac:spMkLst>
            <pc:docMk/>
            <pc:sldMk cId="1387544769" sldId="371"/>
            <ac:spMk id="3" creationId="{FFD5C0F7-28A7-49CD-B703-5FD12BA179CE}"/>
          </ac:spMkLst>
        </pc:spChg>
        <pc:spChg chg="add mod">
          <ac:chgData name="E Goodrick WLS" userId="3bcaadfd-9bb6-4c63-937e-cdbed64108de" providerId="ADAL" clId="{CF785941-CE53-4859-A5CE-A564CB08331F}" dt="2023-11-15T15:28:05.321" v="341" actId="14100"/>
          <ac:spMkLst>
            <pc:docMk/>
            <pc:sldMk cId="1387544769" sldId="371"/>
            <ac:spMk id="4" creationId="{C52ACB7D-838D-48CA-B1EB-5DD753D03E6E}"/>
          </ac:spMkLst>
        </pc:spChg>
        <pc:spChg chg="add mod">
          <ac:chgData name="E Goodrick WLS" userId="3bcaadfd-9bb6-4c63-937e-cdbed64108de" providerId="ADAL" clId="{CF785941-CE53-4859-A5CE-A564CB08331F}" dt="2023-11-15T15:29:10.896" v="418" actId="20577"/>
          <ac:spMkLst>
            <pc:docMk/>
            <pc:sldMk cId="1387544769" sldId="371"/>
            <ac:spMk id="5" creationId="{5F836B44-296C-482D-A3B9-371B32A4CCAB}"/>
          </ac:spMkLst>
        </pc:spChg>
        <pc:spChg chg="add del">
          <ac:chgData name="E Goodrick WLS" userId="3bcaadfd-9bb6-4c63-937e-cdbed64108de" providerId="ADAL" clId="{CF785941-CE53-4859-A5CE-A564CB08331F}" dt="2023-11-15T15:26:35.391" v="321"/>
          <ac:spMkLst>
            <pc:docMk/>
            <pc:sldMk cId="1387544769" sldId="371"/>
            <ac:spMk id="6" creationId="{7EA6D239-CDDA-417D-A5D4-8434506F46B1}"/>
          </ac:spMkLst>
        </pc:spChg>
      </pc:sldChg>
      <pc:sldChg chg="addSp modSp add">
        <pc:chgData name="E Goodrick WLS" userId="3bcaadfd-9bb6-4c63-937e-cdbed64108de" providerId="ADAL" clId="{CF785941-CE53-4859-A5CE-A564CB08331F}" dt="2023-11-15T15:10:45.461" v="196" actId="115"/>
        <pc:sldMkLst>
          <pc:docMk/>
          <pc:sldMk cId="0" sldId="373"/>
        </pc:sldMkLst>
        <pc:spChg chg="add mod">
          <ac:chgData name="E Goodrick WLS" userId="3bcaadfd-9bb6-4c63-937e-cdbed64108de" providerId="ADAL" clId="{CF785941-CE53-4859-A5CE-A564CB08331F}" dt="2023-11-15T15:10:45.461" v="196" actId="115"/>
          <ac:spMkLst>
            <pc:docMk/>
            <pc:sldMk cId="0" sldId="373"/>
            <ac:spMk id="2" creationId="{D8669E90-A0EE-430D-B20A-6FE6BFAE5FA4}"/>
          </ac:spMkLst>
        </pc:spChg>
      </pc:sldChg>
      <pc:sldChg chg="addSp delSp modSp add">
        <pc:chgData name="E Goodrick WLS" userId="3bcaadfd-9bb6-4c63-937e-cdbed64108de" providerId="ADAL" clId="{CF785941-CE53-4859-A5CE-A564CB08331F}" dt="2023-11-15T15:27:50.309" v="339" actId="1076"/>
        <pc:sldMkLst>
          <pc:docMk/>
          <pc:sldMk cId="3113931015" sldId="374"/>
        </pc:sldMkLst>
        <pc:spChg chg="mod">
          <ac:chgData name="E Goodrick WLS" userId="3bcaadfd-9bb6-4c63-937e-cdbed64108de" providerId="ADAL" clId="{CF785941-CE53-4859-A5CE-A564CB08331F}" dt="2023-11-15T15:26:45.464" v="323" actId="20577"/>
          <ac:spMkLst>
            <pc:docMk/>
            <pc:sldMk cId="3113931015" sldId="374"/>
            <ac:spMk id="4" creationId="{C52ACB7D-838D-48CA-B1EB-5DD753D03E6E}"/>
          </ac:spMkLst>
        </pc:spChg>
        <pc:spChg chg="del mod">
          <ac:chgData name="E Goodrick WLS" userId="3bcaadfd-9bb6-4c63-937e-cdbed64108de" providerId="ADAL" clId="{CF785941-CE53-4859-A5CE-A564CB08331F}" dt="2023-11-15T15:27:23.082" v="331" actId="478"/>
          <ac:spMkLst>
            <pc:docMk/>
            <pc:sldMk cId="3113931015" sldId="374"/>
            <ac:spMk id="5" creationId="{5F836B44-296C-482D-A3B9-371B32A4CCAB}"/>
          </ac:spMkLst>
        </pc:spChg>
        <pc:spChg chg="add mod">
          <ac:chgData name="E Goodrick WLS" userId="3bcaadfd-9bb6-4c63-937e-cdbed64108de" providerId="ADAL" clId="{CF785941-CE53-4859-A5CE-A564CB08331F}" dt="2023-11-15T15:27:32.852" v="335" actId="14100"/>
          <ac:spMkLst>
            <pc:docMk/>
            <pc:sldMk cId="3113931015" sldId="374"/>
            <ac:spMk id="6" creationId="{0D676127-09E4-43E1-A9E7-13BCEC741A29}"/>
          </ac:spMkLst>
        </pc:spChg>
        <pc:picChg chg="add mod">
          <ac:chgData name="E Goodrick WLS" userId="3bcaadfd-9bb6-4c63-937e-cdbed64108de" providerId="ADAL" clId="{CF785941-CE53-4859-A5CE-A564CB08331F}" dt="2023-11-15T15:27:50.309" v="339" actId="1076"/>
          <ac:picMkLst>
            <pc:docMk/>
            <pc:sldMk cId="3113931015" sldId="374"/>
            <ac:picMk id="2" creationId="{DFE0545B-78C4-41BF-A54A-70FCEBDEA32C}"/>
          </ac:picMkLst>
        </pc:picChg>
      </pc:sldChg>
      <pc:sldChg chg="addSp modSp add">
        <pc:chgData name="E Goodrick WLS" userId="3bcaadfd-9bb6-4c63-937e-cdbed64108de" providerId="ADAL" clId="{CF785941-CE53-4859-A5CE-A564CB08331F}" dt="2023-11-15T16:13:51.823" v="428" actId="1076"/>
        <pc:sldMkLst>
          <pc:docMk/>
          <pc:sldMk cId="379942711" sldId="375"/>
        </pc:sldMkLst>
        <pc:picChg chg="add mod">
          <ac:chgData name="E Goodrick WLS" userId="3bcaadfd-9bb6-4c63-937e-cdbed64108de" providerId="ADAL" clId="{CF785941-CE53-4859-A5CE-A564CB08331F}" dt="2023-11-15T16:13:45.319" v="425" actId="1076"/>
          <ac:picMkLst>
            <pc:docMk/>
            <pc:sldMk cId="379942711" sldId="375"/>
            <ac:picMk id="4" creationId="{579ECE27-B6E4-44D5-8898-A4314615C0B2}"/>
          </ac:picMkLst>
        </pc:picChg>
        <pc:picChg chg="add mod">
          <ac:chgData name="E Goodrick WLS" userId="3bcaadfd-9bb6-4c63-937e-cdbed64108de" providerId="ADAL" clId="{CF785941-CE53-4859-A5CE-A564CB08331F}" dt="2023-11-15T16:13:47.079" v="426" actId="1076"/>
          <ac:picMkLst>
            <pc:docMk/>
            <pc:sldMk cId="379942711" sldId="375"/>
            <ac:picMk id="5" creationId="{9EB48CE3-6B3A-447A-A1FB-31570F3C1853}"/>
          </ac:picMkLst>
        </pc:picChg>
        <pc:picChg chg="add mod">
          <ac:chgData name="E Goodrick WLS" userId="3bcaadfd-9bb6-4c63-937e-cdbed64108de" providerId="ADAL" clId="{CF785941-CE53-4859-A5CE-A564CB08331F}" dt="2023-11-15T16:13:51.823" v="428" actId="1076"/>
          <ac:picMkLst>
            <pc:docMk/>
            <pc:sldMk cId="379942711" sldId="375"/>
            <ac:picMk id="6" creationId="{20CAA686-174E-4252-8870-2DCA9A9C18F4}"/>
          </ac:picMkLst>
        </pc:picChg>
      </pc:sldChg>
      <pc:sldMasterChg chg="addSldLayout delSldLayout">
        <pc:chgData name="E Goodrick WLS" userId="3bcaadfd-9bb6-4c63-937e-cdbed64108de" providerId="ADAL" clId="{CF785941-CE53-4859-A5CE-A564CB08331F}" dt="2023-11-15T14:56:57.474" v="41" actId="2696"/>
        <pc:sldMasterMkLst>
          <pc:docMk/>
          <pc:sldMasterMk cId="2933730850" sldId="2147483672"/>
        </pc:sldMasterMkLst>
      </pc:sldMasterChg>
    </pc:docChg>
  </pc:docChgLst>
  <pc:docChgLst>
    <pc:chgData name="E Goodrick WLS" userId="3bcaadfd-9bb6-4c63-937e-cdbed64108de" providerId="ADAL" clId="{4BC317B0-5283-4BB1-AE92-7AE11A3BA8F0}"/>
    <pc:docChg chg="undo custSel addSld delSld modSld">
      <pc:chgData name="E Goodrick WLS" userId="3bcaadfd-9bb6-4c63-937e-cdbed64108de" providerId="ADAL" clId="{4BC317B0-5283-4BB1-AE92-7AE11A3BA8F0}" dt="2023-11-20T18:08:31.414" v="280" actId="20577"/>
      <pc:docMkLst>
        <pc:docMk/>
      </pc:docMkLst>
      <pc:sldChg chg="delSp modSp add">
        <pc:chgData name="E Goodrick WLS" userId="3bcaadfd-9bb6-4c63-937e-cdbed64108de" providerId="ADAL" clId="{4BC317B0-5283-4BB1-AE92-7AE11A3BA8F0}" dt="2023-11-15T16:33:50.835" v="10" actId="1076"/>
        <pc:sldMkLst>
          <pc:docMk/>
          <pc:sldMk cId="0" sldId="262"/>
        </pc:sldMkLst>
        <pc:spChg chg="del">
          <ac:chgData name="E Goodrick WLS" userId="3bcaadfd-9bb6-4c63-937e-cdbed64108de" providerId="ADAL" clId="{4BC317B0-5283-4BB1-AE92-7AE11A3BA8F0}" dt="2023-11-15T16:33:25.027" v="1" actId="478"/>
          <ac:spMkLst>
            <pc:docMk/>
            <pc:sldMk cId="0" sldId="262"/>
            <ac:spMk id="150" creationId="{00000000-0000-0000-0000-000000000000}"/>
          </ac:spMkLst>
        </pc:spChg>
        <pc:spChg chg="mod">
          <ac:chgData name="E Goodrick WLS" userId="3bcaadfd-9bb6-4c63-937e-cdbed64108de" providerId="ADAL" clId="{4BC317B0-5283-4BB1-AE92-7AE11A3BA8F0}" dt="2023-11-15T16:33:50.835" v="10" actId="1076"/>
          <ac:spMkLst>
            <pc:docMk/>
            <pc:sldMk cId="0" sldId="262"/>
            <ac:spMk id="151" creationId="{00000000-0000-0000-0000-000000000000}"/>
          </ac:spMkLst>
        </pc:spChg>
        <pc:spChg chg="mod">
          <ac:chgData name="E Goodrick WLS" userId="3bcaadfd-9bb6-4c63-937e-cdbed64108de" providerId="ADAL" clId="{4BC317B0-5283-4BB1-AE92-7AE11A3BA8F0}" dt="2023-11-15T16:33:45.492" v="8" actId="403"/>
          <ac:spMkLst>
            <pc:docMk/>
            <pc:sldMk cId="0" sldId="262"/>
            <ac:spMk id="152" creationId="{00000000-0000-0000-0000-000000000000}"/>
          </ac:spMkLst>
        </pc:spChg>
        <pc:spChg chg="del">
          <ac:chgData name="E Goodrick WLS" userId="3bcaadfd-9bb6-4c63-937e-cdbed64108de" providerId="ADAL" clId="{4BC317B0-5283-4BB1-AE92-7AE11A3BA8F0}" dt="2023-11-15T16:33:28.192" v="2" actId="478"/>
          <ac:spMkLst>
            <pc:docMk/>
            <pc:sldMk cId="0" sldId="262"/>
            <ac:spMk id="153" creationId="{00000000-0000-0000-0000-000000000000}"/>
          </ac:spMkLst>
        </pc:spChg>
      </pc:sldChg>
      <pc:sldChg chg="delSp modSp add">
        <pc:chgData name="E Goodrick WLS" userId="3bcaadfd-9bb6-4c63-937e-cdbed64108de" providerId="ADAL" clId="{4BC317B0-5283-4BB1-AE92-7AE11A3BA8F0}" dt="2023-11-15T16:44:29.797" v="157" actId="2711"/>
        <pc:sldMkLst>
          <pc:docMk/>
          <pc:sldMk cId="0" sldId="266"/>
        </pc:sldMkLst>
        <pc:spChg chg="del">
          <ac:chgData name="E Goodrick WLS" userId="3bcaadfd-9bb6-4c63-937e-cdbed64108de" providerId="ADAL" clId="{4BC317B0-5283-4BB1-AE92-7AE11A3BA8F0}" dt="2023-11-15T16:44:15.040" v="154" actId="478"/>
          <ac:spMkLst>
            <pc:docMk/>
            <pc:sldMk cId="0" sldId="266"/>
            <ac:spMk id="190" creationId="{00000000-0000-0000-0000-000000000000}"/>
          </ac:spMkLst>
        </pc:spChg>
        <pc:spChg chg="mod">
          <ac:chgData name="E Goodrick WLS" userId="3bcaadfd-9bb6-4c63-937e-cdbed64108de" providerId="ADAL" clId="{4BC317B0-5283-4BB1-AE92-7AE11A3BA8F0}" dt="2023-11-15T16:44:29.797" v="157" actId="2711"/>
          <ac:spMkLst>
            <pc:docMk/>
            <pc:sldMk cId="0" sldId="266"/>
            <ac:spMk id="191" creationId="{00000000-0000-0000-0000-000000000000}"/>
          </ac:spMkLst>
        </pc:spChg>
        <pc:spChg chg="mod">
          <ac:chgData name="E Goodrick WLS" userId="3bcaadfd-9bb6-4c63-937e-cdbed64108de" providerId="ADAL" clId="{4BC317B0-5283-4BB1-AE92-7AE11A3BA8F0}" dt="2023-11-15T16:44:23.576" v="156" actId="2711"/>
          <ac:spMkLst>
            <pc:docMk/>
            <pc:sldMk cId="0" sldId="266"/>
            <ac:spMk id="192" creationId="{00000000-0000-0000-0000-000000000000}"/>
          </ac:spMkLst>
        </pc:spChg>
        <pc:spChg chg="del">
          <ac:chgData name="E Goodrick WLS" userId="3bcaadfd-9bb6-4c63-937e-cdbed64108de" providerId="ADAL" clId="{4BC317B0-5283-4BB1-AE92-7AE11A3BA8F0}" dt="2023-11-15T16:44:18.221" v="155" actId="478"/>
          <ac:spMkLst>
            <pc:docMk/>
            <pc:sldMk cId="0" sldId="266"/>
            <ac:spMk id="194" creationId="{00000000-0000-0000-0000-000000000000}"/>
          </ac:spMkLst>
        </pc:spChg>
      </pc:sldChg>
      <pc:sldChg chg="delSp modSp add del">
        <pc:chgData name="E Goodrick WLS" userId="3bcaadfd-9bb6-4c63-937e-cdbed64108de" providerId="ADAL" clId="{4BC317B0-5283-4BB1-AE92-7AE11A3BA8F0}" dt="2023-11-15T16:46:10.263" v="169" actId="2711"/>
        <pc:sldMkLst>
          <pc:docMk/>
          <pc:sldMk cId="0" sldId="267"/>
        </pc:sldMkLst>
        <pc:spChg chg="del">
          <ac:chgData name="E Goodrick WLS" userId="3bcaadfd-9bb6-4c63-937e-cdbed64108de" providerId="ADAL" clId="{4BC317B0-5283-4BB1-AE92-7AE11A3BA8F0}" dt="2023-11-15T16:44:33.617" v="158" actId="478"/>
          <ac:spMkLst>
            <pc:docMk/>
            <pc:sldMk cId="0" sldId="267"/>
            <ac:spMk id="199" creationId="{00000000-0000-0000-0000-000000000000}"/>
          </ac:spMkLst>
        </pc:spChg>
        <pc:spChg chg="mod">
          <ac:chgData name="E Goodrick WLS" userId="3bcaadfd-9bb6-4c63-937e-cdbed64108de" providerId="ADAL" clId="{4BC317B0-5283-4BB1-AE92-7AE11A3BA8F0}" dt="2023-11-15T16:46:10.263" v="169" actId="2711"/>
          <ac:spMkLst>
            <pc:docMk/>
            <pc:sldMk cId="0" sldId="267"/>
            <ac:spMk id="200" creationId="{00000000-0000-0000-0000-000000000000}"/>
          </ac:spMkLst>
        </pc:spChg>
        <pc:spChg chg="mod">
          <ac:chgData name="E Goodrick WLS" userId="3bcaadfd-9bb6-4c63-937e-cdbed64108de" providerId="ADAL" clId="{4BC317B0-5283-4BB1-AE92-7AE11A3BA8F0}" dt="2023-11-15T16:44:40.392" v="160" actId="2711"/>
          <ac:spMkLst>
            <pc:docMk/>
            <pc:sldMk cId="0" sldId="267"/>
            <ac:spMk id="201" creationId="{00000000-0000-0000-0000-000000000000}"/>
          </ac:spMkLst>
        </pc:spChg>
        <pc:spChg chg="del">
          <ac:chgData name="E Goodrick WLS" userId="3bcaadfd-9bb6-4c63-937e-cdbed64108de" providerId="ADAL" clId="{4BC317B0-5283-4BB1-AE92-7AE11A3BA8F0}" dt="2023-11-15T16:44:36.284" v="159" actId="478"/>
          <ac:spMkLst>
            <pc:docMk/>
            <pc:sldMk cId="0" sldId="267"/>
            <ac:spMk id="203" creationId="{00000000-0000-0000-0000-000000000000}"/>
          </ac:spMkLst>
        </pc:spChg>
      </pc:sldChg>
      <pc:sldChg chg="addSp delSp modSp add">
        <pc:chgData name="E Goodrick WLS" userId="3bcaadfd-9bb6-4c63-937e-cdbed64108de" providerId="ADAL" clId="{4BC317B0-5283-4BB1-AE92-7AE11A3BA8F0}" dt="2023-11-15T16:46:27.201" v="178" actId="403"/>
        <pc:sldMkLst>
          <pc:docMk/>
          <pc:sldMk cId="0" sldId="268"/>
        </pc:sldMkLst>
        <pc:spChg chg="add del mod">
          <ac:chgData name="E Goodrick WLS" userId="3bcaadfd-9bb6-4c63-937e-cdbed64108de" providerId="ADAL" clId="{4BC317B0-5283-4BB1-AE92-7AE11A3BA8F0}" dt="2023-11-15T16:46:27.201" v="178" actId="403"/>
          <ac:spMkLst>
            <pc:docMk/>
            <pc:sldMk cId="0" sldId="268"/>
            <ac:spMk id="208" creationId="{00000000-0000-0000-0000-000000000000}"/>
          </ac:spMkLst>
        </pc:spChg>
        <pc:spChg chg="mod">
          <ac:chgData name="E Goodrick WLS" userId="3bcaadfd-9bb6-4c63-937e-cdbed64108de" providerId="ADAL" clId="{4BC317B0-5283-4BB1-AE92-7AE11A3BA8F0}" dt="2023-11-15T16:45:34.410" v="164" actId="403"/>
          <ac:spMkLst>
            <pc:docMk/>
            <pc:sldMk cId="0" sldId="268"/>
            <ac:spMk id="209" creationId="{00000000-0000-0000-0000-000000000000}"/>
          </ac:spMkLst>
        </pc:spChg>
        <pc:spChg chg="mod">
          <ac:chgData name="E Goodrick WLS" userId="3bcaadfd-9bb6-4c63-937e-cdbed64108de" providerId="ADAL" clId="{4BC317B0-5283-4BB1-AE92-7AE11A3BA8F0}" dt="2023-11-15T16:45:39.905" v="165" actId="2711"/>
          <ac:spMkLst>
            <pc:docMk/>
            <pc:sldMk cId="0" sldId="268"/>
            <ac:spMk id="210" creationId="{00000000-0000-0000-0000-000000000000}"/>
          </ac:spMkLst>
        </pc:spChg>
        <pc:spChg chg="del">
          <ac:chgData name="E Goodrick WLS" userId="3bcaadfd-9bb6-4c63-937e-cdbed64108de" providerId="ADAL" clId="{4BC317B0-5283-4BB1-AE92-7AE11A3BA8F0}" dt="2023-11-15T16:45:43.711" v="166" actId="478"/>
          <ac:spMkLst>
            <pc:docMk/>
            <pc:sldMk cId="0" sldId="268"/>
            <ac:spMk id="212" creationId="{00000000-0000-0000-0000-000000000000}"/>
          </ac:spMkLst>
        </pc:spChg>
      </pc:sldChg>
      <pc:sldChg chg="add">
        <pc:chgData name="E Goodrick WLS" userId="3bcaadfd-9bb6-4c63-937e-cdbed64108de" providerId="ADAL" clId="{4BC317B0-5283-4BB1-AE92-7AE11A3BA8F0}" dt="2023-11-15T16:50:26.537" v="207"/>
        <pc:sldMkLst>
          <pc:docMk/>
          <pc:sldMk cId="0" sldId="274"/>
        </pc:sldMkLst>
      </pc:sldChg>
      <pc:sldChg chg="add">
        <pc:chgData name="E Goodrick WLS" userId="3bcaadfd-9bb6-4c63-937e-cdbed64108de" providerId="ADAL" clId="{4BC317B0-5283-4BB1-AE92-7AE11A3BA8F0}" dt="2023-11-15T16:50:26.537" v="207"/>
        <pc:sldMkLst>
          <pc:docMk/>
          <pc:sldMk cId="0" sldId="276"/>
        </pc:sldMkLst>
      </pc:sldChg>
      <pc:sldChg chg="add">
        <pc:chgData name="E Goodrick WLS" userId="3bcaadfd-9bb6-4c63-937e-cdbed64108de" providerId="ADAL" clId="{4BC317B0-5283-4BB1-AE92-7AE11A3BA8F0}" dt="2023-11-15T16:50:26.537" v="207"/>
        <pc:sldMkLst>
          <pc:docMk/>
          <pc:sldMk cId="0" sldId="278"/>
        </pc:sldMkLst>
      </pc:sldChg>
      <pc:sldChg chg="add">
        <pc:chgData name="E Goodrick WLS" userId="3bcaadfd-9bb6-4c63-937e-cdbed64108de" providerId="ADAL" clId="{4BC317B0-5283-4BB1-AE92-7AE11A3BA8F0}" dt="2023-11-15T16:50:26.537" v="207"/>
        <pc:sldMkLst>
          <pc:docMk/>
          <pc:sldMk cId="0" sldId="279"/>
        </pc:sldMkLst>
      </pc:sldChg>
      <pc:sldChg chg="modSp">
        <pc:chgData name="E Goodrick WLS" userId="3bcaadfd-9bb6-4c63-937e-cdbed64108de" providerId="ADAL" clId="{4BC317B0-5283-4BB1-AE92-7AE11A3BA8F0}" dt="2023-11-20T09:32:00.605" v="237" actId="27636"/>
        <pc:sldMkLst>
          <pc:docMk/>
          <pc:sldMk cId="4178956317" sldId="311"/>
        </pc:sldMkLst>
        <pc:spChg chg="mod">
          <ac:chgData name="E Goodrick WLS" userId="3bcaadfd-9bb6-4c63-937e-cdbed64108de" providerId="ADAL" clId="{4BC317B0-5283-4BB1-AE92-7AE11A3BA8F0}" dt="2023-11-20T09:32:00.605" v="237" actId="27636"/>
          <ac:spMkLst>
            <pc:docMk/>
            <pc:sldMk cId="4178956317" sldId="311"/>
            <ac:spMk id="4" creationId="{554419A5-6C63-41D2-B4A4-7953D82AFE6E}"/>
          </ac:spMkLst>
        </pc:spChg>
      </pc:sldChg>
      <pc:sldChg chg="modSp">
        <pc:chgData name="E Goodrick WLS" userId="3bcaadfd-9bb6-4c63-937e-cdbed64108de" providerId="ADAL" clId="{4BC317B0-5283-4BB1-AE92-7AE11A3BA8F0}" dt="2023-11-20T18:06:54.535" v="272" actId="20577"/>
        <pc:sldMkLst>
          <pc:docMk/>
          <pc:sldMk cId="2765884230" sldId="316"/>
        </pc:sldMkLst>
        <pc:spChg chg="mod">
          <ac:chgData name="E Goodrick WLS" userId="3bcaadfd-9bb6-4c63-937e-cdbed64108de" providerId="ADAL" clId="{4BC317B0-5283-4BB1-AE92-7AE11A3BA8F0}" dt="2023-11-20T18:06:54.535" v="272" actId="20577"/>
          <ac:spMkLst>
            <pc:docMk/>
            <pc:sldMk cId="2765884230" sldId="316"/>
            <ac:spMk id="3" creationId="{CE5DBBC5-B947-4791-B935-B87F35D0117B}"/>
          </ac:spMkLst>
        </pc:spChg>
        <pc:spChg chg="mod">
          <ac:chgData name="E Goodrick WLS" userId="3bcaadfd-9bb6-4c63-937e-cdbed64108de" providerId="ADAL" clId="{4BC317B0-5283-4BB1-AE92-7AE11A3BA8F0}" dt="2023-11-20T18:06:27.030" v="244" actId="20577"/>
          <ac:spMkLst>
            <pc:docMk/>
            <pc:sldMk cId="2765884230" sldId="316"/>
            <ac:spMk id="4" creationId="{554419A5-6C63-41D2-B4A4-7953D82AFE6E}"/>
          </ac:spMkLst>
        </pc:spChg>
      </pc:sldChg>
      <pc:sldChg chg="modSp">
        <pc:chgData name="E Goodrick WLS" userId="3bcaadfd-9bb6-4c63-937e-cdbed64108de" providerId="ADAL" clId="{4BC317B0-5283-4BB1-AE92-7AE11A3BA8F0}" dt="2023-11-20T18:08:31.414" v="280" actId="20577"/>
        <pc:sldMkLst>
          <pc:docMk/>
          <pc:sldMk cId="1681453515" sldId="327"/>
        </pc:sldMkLst>
        <pc:spChg chg="mod">
          <ac:chgData name="E Goodrick WLS" userId="3bcaadfd-9bb6-4c63-937e-cdbed64108de" providerId="ADAL" clId="{4BC317B0-5283-4BB1-AE92-7AE11A3BA8F0}" dt="2023-11-20T18:08:31.414" v="280" actId="20577"/>
          <ac:spMkLst>
            <pc:docMk/>
            <pc:sldMk cId="1681453515" sldId="327"/>
            <ac:spMk id="4" creationId="{554419A5-6C63-41D2-B4A4-7953D82AFE6E}"/>
          </ac:spMkLst>
        </pc:spChg>
      </pc:sldChg>
      <pc:sldChg chg="addSp delSp modSp">
        <pc:chgData name="E Goodrick WLS" userId="3bcaadfd-9bb6-4c63-937e-cdbed64108de" providerId="ADAL" clId="{4BC317B0-5283-4BB1-AE92-7AE11A3BA8F0}" dt="2023-11-15T16:47:45.993" v="184" actId="14100"/>
        <pc:sldMkLst>
          <pc:docMk/>
          <pc:sldMk cId="734553526" sldId="335"/>
        </pc:sldMkLst>
        <pc:spChg chg="mod">
          <ac:chgData name="E Goodrick WLS" userId="3bcaadfd-9bb6-4c63-937e-cdbed64108de" providerId="ADAL" clId="{4BC317B0-5283-4BB1-AE92-7AE11A3BA8F0}" dt="2023-11-15T16:42:46.366" v="112" actId="20577"/>
          <ac:spMkLst>
            <pc:docMk/>
            <pc:sldMk cId="734553526" sldId="335"/>
            <ac:spMk id="4" creationId="{554419A5-6C63-41D2-B4A4-7953D82AFE6E}"/>
          </ac:spMkLst>
        </pc:spChg>
        <pc:spChg chg="del mod">
          <ac:chgData name="E Goodrick WLS" userId="3bcaadfd-9bb6-4c63-937e-cdbed64108de" providerId="ADAL" clId="{4BC317B0-5283-4BB1-AE92-7AE11A3BA8F0}" dt="2023-11-15T16:42:22.461" v="75"/>
          <ac:spMkLst>
            <pc:docMk/>
            <pc:sldMk cId="734553526" sldId="335"/>
            <ac:spMk id="5" creationId="{AD2CF943-264F-411B-96E0-86FB0F975CCC}"/>
          </ac:spMkLst>
        </pc:spChg>
        <pc:spChg chg="add mod">
          <ac:chgData name="E Goodrick WLS" userId="3bcaadfd-9bb6-4c63-937e-cdbed64108de" providerId="ADAL" clId="{4BC317B0-5283-4BB1-AE92-7AE11A3BA8F0}" dt="2023-11-15T16:47:45.993" v="184" actId="14100"/>
          <ac:spMkLst>
            <pc:docMk/>
            <pc:sldMk cId="734553526" sldId="335"/>
            <ac:spMk id="6" creationId="{BD3D3F4F-7C79-4796-A26A-BB83F99AF857}"/>
          </ac:spMkLst>
        </pc:spChg>
      </pc:sldChg>
      <pc:sldChg chg="addSp delSp modSp">
        <pc:chgData name="E Goodrick WLS" userId="3bcaadfd-9bb6-4c63-937e-cdbed64108de" providerId="ADAL" clId="{4BC317B0-5283-4BB1-AE92-7AE11A3BA8F0}" dt="2023-11-15T16:43:25.602" v="144" actId="403"/>
        <pc:sldMkLst>
          <pc:docMk/>
          <pc:sldMk cId="1239923532" sldId="337"/>
        </pc:sldMkLst>
        <pc:spChg chg="del mod">
          <ac:chgData name="E Goodrick WLS" userId="3bcaadfd-9bb6-4c63-937e-cdbed64108de" providerId="ADAL" clId="{4BC317B0-5283-4BB1-AE92-7AE11A3BA8F0}" dt="2023-11-15T16:41:24.364" v="72"/>
          <ac:spMkLst>
            <pc:docMk/>
            <pc:sldMk cId="1239923532" sldId="337"/>
            <ac:spMk id="4" creationId="{FE127B1E-9A28-4888-8E6D-AF61CA388E2C}"/>
          </ac:spMkLst>
        </pc:spChg>
        <pc:spChg chg="add del">
          <ac:chgData name="E Goodrick WLS" userId="3bcaadfd-9bb6-4c63-937e-cdbed64108de" providerId="ADAL" clId="{4BC317B0-5283-4BB1-AE92-7AE11A3BA8F0}" dt="2023-11-15T16:42:59.045" v="115"/>
          <ac:spMkLst>
            <pc:docMk/>
            <pc:sldMk cId="1239923532" sldId="337"/>
            <ac:spMk id="5" creationId="{2ED1924E-CBBD-4DF1-A11D-08B9661CFA08}"/>
          </ac:spMkLst>
        </pc:spChg>
        <pc:spChg chg="mod">
          <ac:chgData name="E Goodrick WLS" userId="3bcaadfd-9bb6-4c63-937e-cdbed64108de" providerId="ADAL" clId="{4BC317B0-5283-4BB1-AE92-7AE11A3BA8F0}" dt="2023-11-15T16:42:53.895" v="113" actId="1076"/>
          <ac:spMkLst>
            <pc:docMk/>
            <pc:sldMk cId="1239923532" sldId="337"/>
            <ac:spMk id="6" creationId="{039CFD37-8E20-4882-804B-457EAFB95CC6}"/>
          </ac:spMkLst>
        </pc:spChg>
        <pc:spChg chg="add mod">
          <ac:chgData name="E Goodrick WLS" userId="3bcaadfd-9bb6-4c63-937e-cdbed64108de" providerId="ADAL" clId="{4BC317B0-5283-4BB1-AE92-7AE11A3BA8F0}" dt="2023-11-15T16:43:25.602" v="144" actId="403"/>
          <ac:spMkLst>
            <pc:docMk/>
            <pc:sldMk cId="1239923532" sldId="337"/>
            <ac:spMk id="7" creationId="{77970FFA-8340-408B-A7DC-00F7D9BD9942}"/>
          </ac:spMkLst>
        </pc:spChg>
      </pc:sldChg>
      <pc:sldChg chg="delSp modSp">
        <pc:chgData name="E Goodrick WLS" userId="3bcaadfd-9bb6-4c63-937e-cdbed64108de" providerId="ADAL" clId="{4BC317B0-5283-4BB1-AE92-7AE11A3BA8F0}" dt="2023-11-15T16:50:57.947" v="210" actId="403"/>
        <pc:sldMkLst>
          <pc:docMk/>
          <pc:sldMk cId="1459875773" sldId="347"/>
        </pc:sldMkLst>
        <pc:spChg chg="mod">
          <ac:chgData name="E Goodrick WLS" userId="3bcaadfd-9bb6-4c63-937e-cdbed64108de" providerId="ADAL" clId="{4BC317B0-5283-4BB1-AE92-7AE11A3BA8F0}" dt="2023-11-15T16:49:33.916" v="203" actId="20577"/>
          <ac:spMkLst>
            <pc:docMk/>
            <pc:sldMk cId="1459875773" sldId="347"/>
            <ac:spMk id="2" creationId="{F4D1AA29-210B-414A-AD5F-C3A85435914C}"/>
          </ac:spMkLst>
        </pc:spChg>
        <pc:spChg chg="mod">
          <ac:chgData name="E Goodrick WLS" userId="3bcaadfd-9bb6-4c63-937e-cdbed64108de" providerId="ADAL" clId="{4BC317B0-5283-4BB1-AE92-7AE11A3BA8F0}" dt="2023-11-15T16:50:57.947" v="210" actId="403"/>
          <ac:spMkLst>
            <pc:docMk/>
            <pc:sldMk cId="1459875773" sldId="347"/>
            <ac:spMk id="5" creationId="{B159BE5B-DEE1-490C-9E6F-96A049C520A5}"/>
          </ac:spMkLst>
        </pc:spChg>
        <pc:picChg chg="del">
          <ac:chgData name="E Goodrick WLS" userId="3bcaadfd-9bb6-4c63-937e-cdbed64108de" providerId="ADAL" clId="{4BC317B0-5283-4BB1-AE92-7AE11A3BA8F0}" dt="2023-11-15T16:48:36.869" v="189" actId="478"/>
          <ac:picMkLst>
            <pc:docMk/>
            <pc:sldMk cId="1459875773" sldId="347"/>
            <ac:picMk id="6" creationId="{AECE3A98-74F1-4BB8-869F-C993A8F01FE2}"/>
          </ac:picMkLst>
        </pc:picChg>
      </pc:sldChg>
      <pc:sldChg chg="delSp modSp">
        <pc:chgData name="E Goodrick WLS" userId="3bcaadfd-9bb6-4c63-937e-cdbed64108de" providerId="ADAL" clId="{4BC317B0-5283-4BB1-AE92-7AE11A3BA8F0}" dt="2023-11-15T16:48:30.150" v="187"/>
        <pc:sldMkLst>
          <pc:docMk/>
          <pc:sldMk cId="2662818862" sldId="349"/>
        </pc:sldMkLst>
        <pc:spChg chg="del mod">
          <ac:chgData name="E Goodrick WLS" userId="3bcaadfd-9bb6-4c63-937e-cdbed64108de" providerId="ADAL" clId="{4BC317B0-5283-4BB1-AE92-7AE11A3BA8F0}" dt="2023-11-15T16:48:30.150" v="187"/>
          <ac:spMkLst>
            <pc:docMk/>
            <pc:sldMk cId="2662818862" sldId="349"/>
            <ac:spMk id="5" creationId="{6D68EAF4-7353-4F74-9CB2-AA615F5B8109}"/>
          </ac:spMkLst>
        </pc:spChg>
      </pc:sldChg>
      <pc:sldChg chg="delSp modSp add">
        <pc:chgData name="E Goodrick WLS" userId="3bcaadfd-9bb6-4c63-937e-cdbed64108de" providerId="ADAL" clId="{4BC317B0-5283-4BB1-AE92-7AE11A3BA8F0}" dt="2023-11-15T16:37:55.506" v="69" actId="1076"/>
        <pc:sldMkLst>
          <pc:docMk/>
          <pc:sldMk cId="0" sldId="376"/>
        </pc:sldMkLst>
        <pc:spChg chg="mod">
          <ac:chgData name="E Goodrick WLS" userId="3bcaadfd-9bb6-4c63-937e-cdbed64108de" providerId="ADAL" clId="{4BC317B0-5283-4BB1-AE92-7AE11A3BA8F0}" dt="2023-11-15T16:37:33.644" v="59" actId="20577"/>
          <ac:spMkLst>
            <pc:docMk/>
            <pc:sldMk cId="0" sldId="376"/>
            <ac:spMk id="158" creationId="{00000000-0000-0000-0000-000000000000}"/>
          </ac:spMkLst>
        </pc:spChg>
        <pc:spChg chg="mod">
          <ac:chgData name="E Goodrick WLS" userId="3bcaadfd-9bb6-4c63-937e-cdbed64108de" providerId="ADAL" clId="{4BC317B0-5283-4BB1-AE92-7AE11A3BA8F0}" dt="2023-11-15T16:37:37.257" v="60" actId="1076"/>
          <ac:spMkLst>
            <pc:docMk/>
            <pc:sldMk cId="0" sldId="376"/>
            <ac:spMk id="159" creationId="{00000000-0000-0000-0000-000000000000}"/>
          </ac:spMkLst>
        </pc:spChg>
        <pc:spChg chg="mod">
          <ac:chgData name="E Goodrick WLS" userId="3bcaadfd-9bb6-4c63-937e-cdbed64108de" providerId="ADAL" clId="{4BC317B0-5283-4BB1-AE92-7AE11A3BA8F0}" dt="2023-11-15T16:37:38.961" v="61" actId="1076"/>
          <ac:spMkLst>
            <pc:docMk/>
            <pc:sldMk cId="0" sldId="376"/>
            <ac:spMk id="160" creationId="{00000000-0000-0000-0000-000000000000}"/>
          </ac:spMkLst>
        </pc:spChg>
        <pc:spChg chg="mod">
          <ac:chgData name="E Goodrick WLS" userId="3bcaadfd-9bb6-4c63-937e-cdbed64108de" providerId="ADAL" clId="{4BC317B0-5283-4BB1-AE92-7AE11A3BA8F0}" dt="2023-11-15T16:37:40.385" v="62" actId="1076"/>
          <ac:spMkLst>
            <pc:docMk/>
            <pc:sldMk cId="0" sldId="376"/>
            <ac:spMk id="161" creationId="{00000000-0000-0000-0000-000000000000}"/>
          </ac:spMkLst>
        </pc:spChg>
        <pc:spChg chg="mod">
          <ac:chgData name="E Goodrick WLS" userId="3bcaadfd-9bb6-4c63-937e-cdbed64108de" providerId="ADAL" clId="{4BC317B0-5283-4BB1-AE92-7AE11A3BA8F0}" dt="2023-11-15T16:37:41.952" v="63" actId="1076"/>
          <ac:spMkLst>
            <pc:docMk/>
            <pc:sldMk cId="0" sldId="376"/>
            <ac:spMk id="162" creationId="{00000000-0000-0000-0000-000000000000}"/>
          </ac:spMkLst>
        </pc:spChg>
        <pc:spChg chg="mod">
          <ac:chgData name="E Goodrick WLS" userId="3bcaadfd-9bb6-4c63-937e-cdbed64108de" providerId="ADAL" clId="{4BC317B0-5283-4BB1-AE92-7AE11A3BA8F0}" dt="2023-11-15T16:37:43.441" v="64" actId="1076"/>
          <ac:spMkLst>
            <pc:docMk/>
            <pc:sldMk cId="0" sldId="376"/>
            <ac:spMk id="163" creationId="{00000000-0000-0000-0000-000000000000}"/>
          </ac:spMkLst>
        </pc:spChg>
        <pc:spChg chg="mod">
          <ac:chgData name="E Goodrick WLS" userId="3bcaadfd-9bb6-4c63-937e-cdbed64108de" providerId="ADAL" clId="{4BC317B0-5283-4BB1-AE92-7AE11A3BA8F0}" dt="2023-11-15T16:37:44.641" v="65" actId="1076"/>
          <ac:spMkLst>
            <pc:docMk/>
            <pc:sldMk cId="0" sldId="376"/>
            <ac:spMk id="164" creationId="{00000000-0000-0000-0000-000000000000}"/>
          </ac:spMkLst>
        </pc:spChg>
        <pc:spChg chg="mod">
          <ac:chgData name="E Goodrick WLS" userId="3bcaadfd-9bb6-4c63-937e-cdbed64108de" providerId="ADAL" clId="{4BC317B0-5283-4BB1-AE92-7AE11A3BA8F0}" dt="2023-11-15T16:36:44.881" v="52" actId="1076"/>
          <ac:spMkLst>
            <pc:docMk/>
            <pc:sldMk cId="0" sldId="376"/>
            <ac:spMk id="165" creationId="{00000000-0000-0000-0000-000000000000}"/>
          </ac:spMkLst>
        </pc:spChg>
        <pc:spChg chg="mod">
          <ac:chgData name="E Goodrick WLS" userId="3bcaadfd-9bb6-4c63-937e-cdbed64108de" providerId="ADAL" clId="{4BC317B0-5283-4BB1-AE92-7AE11A3BA8F0}" dt="2023-11-15T16:37:47.121" v="66" actId="1076"/>
          <ac:spMkLst>
            <pc:docMk/>
            <pc:sldMk cId="0" sldId="376"/>
            <ac:spMk id="166" creationId="{00000000-0000-0000-0000-000000000000}"/>
          </ac:spMkLst>
        </pc:spChg>
        <pc:spChg chg="mod">
          <ac:chgData name="E Goodrick WLS" userId="3bcaadfd-9bb6-4c63-937e-cdbed64108de" providerId="ADAL" clId="{4BC317B0-5283-4BB1-AE92-7AE11A3BA8F0}" dt="2023-11-15T16:36:49.233" v="54" actId="1076"/>
          <ac:spMkLst>
            <pc:docMk/>
            <pc:sldMk cId="0" sldId="376"/>
            <ac:spMk id="167" creationId="{00000000-0000-0000-0000-000000000000}"/>
          </ac:spMkLst>
        </pc:spChg>
        <pc:spChg chg="mod">
          <ac:chgData name="E Goodrick WLS" userId="3bcaadfd-9bb6-4c63-937e-cdbed64108de" providerId="ADAL" clId="{4BC317B0-5283-4BB1-AE92-7AE11A3BA8F0}" dt="2023-11-15T16:37:49.481" v="67" actId="1076"/>
          <ac:spMkLst>
            <pc:docMk/>
            <pc:sldMk cId="0" sldId="376"/>
            <ac:spMk id="168" creationId="{00000000-0000-0000-0000-000000000000}"/>
          </ac:spMkLst>
        </pc:spChg>
        <pc:spChg chg="mod">
          <ac:chgData name="E Goodrick WLS" userId="3bcaadfd-9bb6-4c63-937e-cdbed64108de" providerId="ADAL" clId="{4BC317B0-5283-4BB1-AE92-7AE11A3BA8F0}" dt="2023-11-15T16:37:55.506" v="69" actId="1076"/>
          <ac:spMkLst>
            <pc:docMk/>
            <pc:sldMk cId="0" sldId="376"/>
            <ac:spMk id="169" creationId="{00000000-0000-0000-0000-000000000000}"/>
          </ac:spMkLst>
        </pc:spChg>
        <pc:spChg chg="mod">
          <ac:chgData name="E Goodrick WLS" userId="3bcaadfd-9bb6-4c63-937e-cdbed64108de" providerId="ADAL" clId="{4BC317B0-5283-4BB1-AE92-7AE11A3BA8F0}" dt="2023-11-15T16:37:51.537" v="68" actId="1076"/>
          <ac:spMkLst>
            <pc:docMk/>
            <pc:sldMk cId="0" sldId="376"/>
            <ac:spMk id="170" creationId="{00000000-0000-0000-0000-000000000000}"/>
          </ac:spMkLst>
        </pc:spChg>
        <pc:spChg chg="del">
          <ac:chgData name="E Goodrick WLS" userId="3bcaadfd-9bb6-4c63-937e-cdbed64108de" providerId="ADAL" clId="{4BC317B0-5283-4BB1-AE92-7AE11A3BA8F0}" dt="2023-11-15T16:34:01.486" v="12" actId="478"/>
          <ac:spMkLst>
            <pc:docMk/>
            <pc:sldMk cId="0" sldId="376"/>
            <ac:spMk id="171" creationId="{00000000-0000-0000-0000-000000000000}"/>
          </ac:spMkLst>
        </pc:spChg>
      </pc:sldChg>
      <pc:sldChg chg="delSp modSp add">
        <pc:chgData name="E Goodrick WLS" userId="3bcaadfd-9bb6-4c63-937e-cdbed64108de" providerId="ADAL" clId="{4BC317B0-5283-4BB1-AE92-7AE11A3BA8F0}" dt="2023-11-15T16:35:34.406" v="38" actId="20577"/>
        <pc:sldMkLst>
          <pc:docMk/>
          <pc:sldMk cId="0" sldId="377"/>
        </pc:sldMkLst>
        <pc:spChg chg="mod">
          <ac:chgData name="E Goodrick WLS" userId="3bcaadfd-9bb6-4c63-937e-cdbed64108de" providerId="ADAL" clId="{4BC317B0-5283-4BB1-AE92-7AE11A3BA8F0}" dt="2023-11-15T16:35:34.406" v="38" actId="20577"/>
          <ac:spMkLst>
            <pc:docMk/>
            <pc:sldMk cId="0" sldId="377"/>
            <ac:spMk id="176" creationId="{00000000-0000-0000-0000-000000000000}"/>
          </ac:spMkLst>
        </pc:spChg>
        <pc:spChg chg="del">
          <ac:chgData name="E Goodrick WLS" userId="3bcaadfd-9bb6-4c63-937e-cdbed64108de" providerId="ADAL" clId="{4BC317B0-5283-4BB1-AE92-7AE11A3BA8F0}" dt="2023-11-15T16:34:09.709" v="14" actId="478"/>
          <ac:spMkLst>
            <pc:docMk/>
            <pc:sldMk cId="0" sldId="377"/>
            <ac:spMk id="177" creationId="{00000000-0000-0000-0000-000000000000}"/>
          </ac:spMkLst>
        </pc:spChg>
      </pc:sldChg>
      <pc:sldChg chg="add">
        <pc:chgData name="E Goodrick WLS" userId="3bcaadfd-9bb6-4c63-937e-cdbed64108de" providerId="ADAL" clId="{4BC317B0-5283-4BB1-AE92-7AE11A3BA8F0}" dt="2023-11-15T16:50:26.537" v="207"/>
        <pc:sldMkLst>
          <pc:docMk/>
          <pc:sldMk cId="0" sldId="378"/>
        </pc:sldMkLst>
      </pc:sldChg>
      <pc:sldChg chg="add">
        <pc:chgData name="E Goodrick WLS" userId="3bcaadfd-9bb6-4c63-937e-cdbed64108de" providerId="ADAL" clId="{4BC317B0-5283-4BB1-AE92-7AE11A3BA8F0}" dt="2023-11-15T16:50:26.537" v="207"/>
        <pc:sldMkLst>
          <pc:docMk/>
          <pc:sldMk cId="0" sldId="3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8A1190-A7D8-422E-9688-4620819ED903}" type="datetimeFigureOut">
              <a:rPr lang="en-GB" smtClean="0"/>
              <a:t>20/11/2023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A46BD32-C443-42FB-BB49-DAB83CC528B0}" type="slidenum">
              <a:rPr lang="en-GB" smtClean="0"/>
              <a:t>‹#›</a:t>
            </a:fld>
            <a:endParaRPr lang="en-GB"/>
          </a:p>
        </p:txBody>
      </p:sp>
    </p:spTree>
    <p:extLst>
      <p:ext uri="{BB962C8B-B14F-4D97-AF65-F5344CB8AC3E}">
        <p14:creationId xmlns:p14="http://schemas.microsoft.com/office/powerpoint/2010/main" val="175423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BB7C94-85DD-40FE-8CAB-5BB388A253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843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BB7C94-85DD-40FE-8CAB-5BB388A253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1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BB7C94-85DD-40FE-8CAB-5BB388A253A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16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2906993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3133397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2584023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2232931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3171017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2109571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1974771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201374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1346437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2137318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F8E95C-3ADC-49E1-B0A4-DD6C1A5297A8}" type="datetimeFigureOut">
              <a:rPr lang="en-GB" smtClean="0"/>
              <a:pPr/>
              <a:t>20/11/2023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AA621-756D-4497-B265-BDEADA5ABD37}" type="slidenum">
              <a:rPr lang="en-GB" smtClean="0"/>
              <a:pPr/>
              <a:t>‹#›</a:t>
            </a:fld>
            <a:endParaRPr lang="en-GB"/>
          </a:p>
        </p:txBody>
      </p:sp>
    </p:spTree>
    <p:extLst>
      <p:ext uri="{BB962C8B-B14F-4D97-AF65-F5344CB8AC3E}">
        <p14:creationId xmlns:p14="http://schemas.microsoft.com/office/powerpoint/2010/main" val="2649908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20974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75252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8030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1390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3693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53118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7030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05910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7793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58034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2852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8E95C-3ADC-49E1-B0A4-DD6C1A5297A8}" type="datetimeFigureOut">
              <a:rPr lang="en-GB" smtClean="0"/>
              <a:pPr/>
              <a:t>20/11/2023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A621-756D-4497-B265-BDEADA5ABD37}" type="slidenum">
              <a:rPr lang="en-GB" smtClean="0"/>
              <a:pPr/>
              <a:t>‹#›</a:t>
            </a:fld>
            <a:endParaRPr lang="en-GB"/>
          </a:p>
        </p:txBody>
      </p:sp>
    </p:spTree>
    <p:extLst>
      <p:ext uri="{BB962C8B-B14F-4D97-AF65-F5344CB8AC3E}">
        <p14:creationId xmlns:p14="http://schemas.microsoft.com/office/powerpoint/2010/main" val="29337308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971561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3792" y="2276873"/>
            <a:ext cx="5050972" cy="2952327"/>
          </a:xfrm>
        </p:spPr>
        <p:txBody>
          <a:bodyPr>
            <a:normAutofit/>
          </a:bodyPr>
          <a:lstStyle/>
          <a:p>
            <a:pPr algn="l"/>
            <a:r>
              <a:rPr lang="en-GB" sz="5400" dirty="0">
                <a:latin typeface="Letter-join Plus 40" panose="02000505000000020003" pitchFamily="50" charset="0"/>
                <a:cs typeface="Segoe UI"/>
              </a:rPr>
              <a:t>Ready </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Respectful</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Safe</a:t>
            </a:r>
            <a:endParaRPr lang="en-US" dirty="0">
              <a:latin typeface="Letter-join Plus 40" panose="02000505000000020003" pitchFamily="50" charset="0"/>
            </a:endParaRPr>
          </a:p>
        </p:txBody>
      </p:sp>
      <p:pic>
        <p:nvPicPr>
          <p:cNvPr id="4" name="Picture 4" descr="A picture containing text, clipart&#10;&#10;Description automatically generated">
            <a:extLst>
              <a:ext uri="{FF2B5EF4-FFF2-40B4-BE49-F238E27FC236}">
                <a16:creationId xmlns:a16="http://schemas.microsoft.com/office/drawing/2014/main" id="{7C3F8610-C37E-A6AC-53B7-D2DA14CF451D}"/>
              </a:ext>
            </a:extLst>
          </p:cNvPr>
          <p:cNvPicPr>
            <a:picLocks noChangeAspect="1"/>
          </p:cNvPicPr>
          <p:nvPr/>
        </p:nvPicPr>
        <p:blipFill>
          <a:blip r:embed="rId2"/>
          <a:stretch>
            <a:fillRect/>
          </a:stretch>
        </p:blipFill>
        <p:spPr>
          <a:xfrm>
            <a:off x="5081589" y="320450"/>
            <a:ext cx="1876425" cy="1819275"/>
          </a:xfrm>
          <a:prstGeom prst="rect">
            <a:avLst/>
          </a:prstGeom>
        </p:spPr>
      </p:pic>
    </p:spTree>
    <p:extLst>
      <p:ext uri="{BB962C8B-B14F-4D97-AF65-F5344CB8AC3E}">
        <p14:creationId xmlns:p14="http://schemas.microsoft.com/office/powerpoint/2010/main" val="2831816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3792" y="2276873"/>
            <a:ext cx="5050972" cy="2952327"/>
          </a:xfrm>
        </p:spPr>
        <p:txBody>
          <a:bodyPr>
            <a:normAutofit/>
          </a:bodyPr>
          <a:lstStyle/>
          <a:p>
            <a:pPr algn="l"/>
            <a:r>
              <a:rPr lang="en-GB" sz="5400" dirty="0">
                <a:latin typeface="Letter-join Plus 40" panose="02000505000000020003" pitchFamily="50" charset="0"/>
                <a:cs typeface="Segoe UI"/>
              </a:rPr>
              <a:t>Ready </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Respectful</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Safe</a:t>
            </a:r>
            <a:endParaRPr lang="en-US" dirty="0">
              <a:latin typeface="Letter-join Plus 40" panose="02000505000000020003" pitchFamily="50" charset="0"/>
            </a:endParaRPr>
          </a:p>
        </p:txBody>
      </p:sp>
      <p:pic>
        <p:nvPicPr>
          <p:cNvPr id="4" name="Picture 4" descr="A picture containing text, clipart&#10;&#10;Description automatically generated">
            <a:extLst>
              <a:ext uri="{FF2B5EF4-FFF2-40B4-BE49-F238E27FC236}">
                <a16:creationId xmlns:a16="http://schemas.microsoft.com/office/drawing/2014/main" id="{7C3F8610-C37E-A6AC-53B7-D2DA14CF451D}"/>
              </a:ext>
            </a:extLst>
          </p:cNvPr>
          <p:cNvPicPr>
            <a:picLocks noChangeAspect="1"/>
          </p:cNvPicPr>
          <p:nvPr/>
        </p:nvPicPr>
        <p:blipFill>
          <a:blip r:embed="rId2"/>
          <a:stretch>
            <a:fillRect/>
          </a:stretch>
        </p:blipFill>
        <p:spPr>
          <a:xfrm>
            <a:off x="5081589" y="320450"/>
            <a:ext cx="1876425" cy="1819275"/>
          </a:xfrm>
          <a:prstGeom prst="rect">
            <a:avLst/>
          </a:prstGeom>
        </p:spPr>
      </p:pic>
    </p:spTree>
    <p:extLst>
      <p:ext uri="{BB962C8B-B14F-4D97-AF65-F5344CB8AC3E}">
        <p14:creationId xmlns:p14="http://schemas.microsoft.com/office/powerpoint/2010/main" val="3732556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latin typeface="Letter-join Plus 40" pitchFamily="50" charset="0"/>
              </a:rPr>
              <a:t>        Where can I go for help if I’m feeling too crispy? </a:t>
            </a:r>
          </a:p>
        </p:txBody>
      </p:sp>
      <p:sp>
        <p:nvSpPr>
          <p:cNvPr id="3" name="Content Placeholder 2"/>
          <p:cNvSpPr>
            <a:spLocks noGrp="1"/>
          </p:cNvSpPr>
          <p:nvPr>
            <p:ph idx="1"/>
          </p:nvPr>
        </p:nvSpPr>
        <p:spPr/>
        <p:txBody>
          <a:bodyPr>
            <a:normAutofit/>
          </a:bodyPr>
          <a:lstStyle/>
          <a:p>
            <a:pPr marL="0" indent="0">
              <a:buNone/>
            </a:pPr>
            <a:r>
              <a:rPr lang="en-GB"/>
              <a:t> </a:t>
            </a:r>
          </a:p>
          <a:p>
            <a:endParaRPr lang="en-GB"/>
          </a:p>
        </p:txBody>
      </p:sp>
      <p:pic>
        <p:nvPicPr>
          <p:cNvPr id="15" name="Picture 14" descr="C:\Users\barlow.s1\AppData\Local\Microsoft\Windows\Temporary Internet Files\Content.IE5\81D4EZST\11468-illustration-of-a-fried-egg-sunny-side-up-pv[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870" y="230188"/>
            <a:ext cx="767715" cy="693420"/>
          </a:xfrm>
          <a:prstGeom prst="rect">
            <a:avLst/>
          </a:prstGeom>
          <a:noFill/>
          <a:ln>
            <a:noFill/>
          </a:ln>
        </p:spPr>
      </p:pic>
      <p:pic>
        <p:nvPicPr>
          <p:cNvPr id="14" name="Picture 13">
            <a:extLst>
              <a:ext uri="{FF2B5EF4-FFF2-40B4-BE49-F238E27FC236}">
                <a16:creationId xmlns:a16="http://schemas.microsoft.com/office/drawing/2014/main" id="{C7F40C5D-E97C-4949-8606-9C76FB822E4B}"/>
              </a:ext>
            </a:extLst>
          </p:cNvPr>
          <p:cNvPicPr>
            <a:picLocks noChangeAspect="1"/>
          </p:cNvPicPr>
          <p:nvPr/>
        </p:nvPicPr>
        <p:blipFill rotWithShape="1">
          <a:blip r:embed="rId3"/>
          <a:srcRect l="46850" t="20586" r="26375" b="12182"/>
          <a:stretch/>
        </p:blipFill>
        <p:spPr>
          <a:xfrm>
            <a:off x="4151784" y="1479673"/>
            <a:ext cx="3672408" cy="5184578"/>
          </a:xfrm>
          <a:prstGeom prst="rect">
            <a:avLst/>
          </a:prstGeom>
        </p:spPr>
      </p:pic>
    </p:spTree>
    <p:extLst>
      <p:ext uri="{BB962C8B-B14F-4D97-AF65-F5344CB8AC3E}">
        <p14:creationId xmlns:p14="http://schemas.microsoft.com/office/powerpoint/2010/main" val="222184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62F49-0D1B-AFAE-AFC6-C09485D64641}"/>
              </a:ext>
            </a:extLst>
          </p:cNvPr>
          <p:cNvSpPr txBox="1"/>
          <p:nvPr/>
        </p:nvSpPr>
        <p:spPr>
          <a:xfrm>
            <a:off x="1965296" y="5443419"/>
            <a:ext cx="823516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prstClr val="black"/>
                </a:solidFill>
                <a:latin typeface="Letter-join Plus 40" panose="02000505000000020003" pitchFamily="50" charset="0"/>
              </a:rPr>
              <a:t>This is based on your previous learning which you will need to apply during the lesson today.</a:t>
            </a:r>
          </a:p>
        </p:txBody>
      </p:sp>
      <p:sp>
        <p:nvSpPr>
          <p:cNvPr id="3" name="Cloud Callout 3">
            <a:extLst>
              <a:ext uri="{FF2B5EF4-FFF2-40B4-BE49-F238E27FC236}">
                <a16:creationId xmlns:a16="http://schemas.microsoft.com/office/drawing/2014/main" id="{37A2B227-0387-9828-BF08-0649F6621F60}"/>
              </a:ext>
            </a:extLst>
          </p:cNvPr>
          <p:cNvSpPr/>
          <p:nvPr/>
        </p:nvSpPr>
        <p:spPr>
          <a:xfrm>
            <a:off x="208842" y="70962"/>
            <a:ext cx="2232248" cy="1453623"/>
          </a:xfrm>
          <a:prstGeom prst="cloudCallout">
            <a:avLst>
              <a:gd name="adj1" fmla="val 47275"/>
              <a:gd name="adj2" fmla="val 35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dirty="0">
                <a:solidFill>
                  <a:prstClr val="white"/>
                </a:solidFill>
                <a:latin typeface="Letter-join Plus 40" panose="02000505000000020003" pitchFamily="50" charset="0"/>
              </a:rPr>
              <a:t>Prior learning</a:t>
            </a:r>
          </a:p>
          <a:p>
            <a:pPr algn="ctr"/>
            <a:endParaRPr lang="en-GB" dirty="0">
              <a:solidFill>
                <a:prstClr val="white"/>
              </a:solidFill>
              <a:latin typeface="Calibri"/>
            </a:endParaRPr>
          </a:p>
        </p:txBody>
      </p:sp>
      <p:sp>
        <p:nvSpPr>
          <p:cNvPr id="6" name="Content Placeholder 2">
            <a:extLst>
              <a:ext uri="{FF2B5EF4-FFF2-40B4-BE49-F238E27FC236}">
                <a16:creationId xmlns:a16="http://schemas.microsoft.com/office/drawing/2014/main" id="{039CFD37-8E20-4882-804B-457EAFB95CC6}"/>
              </a:ext>
            </a:extLst>
          </p:cNvPr>
          <p:cNvSpPr txBox="1">
            <a:spLocks/>
          </p:cNvSpPr>
          <p:nvPr/>
        </p:nvSpPr>
        <p:spPr>
          <a:xfrm>
            <a:off x="2431872" y="3018691"/>
            <a:ext cx="10515600" cy="27098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a:latin typeface="Letter-join Basic 40" panose="02000505000000020003" pitchFamily="50" charset="0"/>
            </a:endParaRPr>
          </a:p>
        </p:txBody>
      </p:sp>
      <p:sp>
        <p:nvSpPr>
          <p:cNvPr id="5" name="Rectangle 4">
            <a:extLst>
              <a:ext uri="{FF2B5EF4-FFF2-40B4-BE49-F238E27FC236}">
                <a16:creationId xmlns:a16="http://schemas.microsoft.com/office/drawing/2014/main" id="{191D046C-EAA5-4C0B-AE12-8DF91360C507}"/>
              </a:ext>
            </a:extLst>
          </p:cNvPr>
          <p:cNvSpPr/>
          <p:nvPr/>
        </p:nvSpPr>
        <p:spPr>
          <a:xfrm>
            <a:off x="3037118" y="3244334"/>
            <a:ext cx="5947462" cy="954107"/>
          </a:xfrm>
          <a:prstGeom prst="rect">
            <a:avLst/>
          </a:prstGeom>
        </p:spPr>
        <p:txBody>
          <a:bodyPr wrap="none">
            <a:spAutoFit/>
          </a:bodyPr>
          <a:lstStyle/>
          <a:p>
            <a:r>
              <a:rPr lang="en-GB" sz="2800" dirty="0">
                <a:solidFill>
                  <a:srgbClr val="00B050"/>
                </a:solidFill>
                <a:latin typeface="Letter-join Plus 40" panose="02000505000000020003" pitchFamily="50" charset="0"/>
              </a:rPr>
              <a:t>What predictions did we make yesterday?</a:t>
            </a:r>
          </a:p>
          <a:p>
            <a:r>
              <a:rPr lang="en-GB" sz="2800" dirty="0">
                <a:solidFill>
                  <a:srgbClr val="00B050"/>
                </a:solidFill>
                <a:latin typeface="Letter-join Plus 40" panose="02000505000000020003" pitchFamily="50" charset="0"/>
              </a:rPr>
              <a:t>Look at your prediction plan.</a:t>
            </a:r>
          </a:p>
        </p:txBody>
      </p:sp>
    </p:spTree>
    <p:extLst>
      <p:ext uri="{BB962C8B-B14F-4D97-AF65-F5344CB8AC3E}">
        <p14:creationId xmlns:p14="http://schemas.microsoft.com/office/powerpoint/2010/main" val="276450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5DBBC5-B947-4791-B935-B87F35D0117B}"/>
              </a:ext>
            </a:extLst>
          </p:cNvPr>
          <p:cNvSpPr txBox="1">
            <a:spLocks/>
          </p:cNvSpPr>
          <p:nvPr/>
        </p:nvSpPr>
        <p:spPr>
          <a:xfrm>
            <a:off x="494866" y="-23985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u="sng" dirty="0">
                <a:solidFill>
                  <a:prstClr val="black"/>
                </a:solidFill>
                <a:latin typeface="Letter-join Plus 40" panose="02000505000000020003" pitchFamily="50" charset="0"/>
              </a:rPr>
              <a:t>Tuesday 2</a:t>
            </a:r>
            <a:r>
              <a:rPr lang="en-GB" u="sng" baseline="30000" dirty="0">
                <a:solidFill>
                  <a:prstClr val="black"/>
                </a:solidFill>
                <a:latin typeface="Letter-join Plus 40" panose="02000505000000020003" pitchFamily="50" charset="0"/>
              </a:rPr>
              <a:t>1st</a:t>
            </a:r>
            <a:r>
              <a:rPr lang="en-GB" u="sng" dirty="0">
                <a:solidFill>
                  <a:prstClr val="black"/>
                </a:solidFill>
                <a:latin typeface="Letter-join Plus 40" panose="02000505000000020003" pitchFamily="50" charset="0"/>
              </a:rPr>
              <a:t> November</a:t>
            </a:r>
          </a:p>
        </p:txBody>
      </p:sp>
      <p:sp>
        <p:nvSpPr>
          <p:cNvPr id="4" name="Title 1">
            <a:extLst>
              <a:ext uri="{FF2B5EF4-FFF2-40B4-BE49-F238E27FC236}">
                <a16:creationId xmlns:a16="http://schemas.microsoft.com/office/drawing/2014/main" id="{554419A5-6C63-41D2-B4A4-7953D82AFE6E}"/>
              </a:ext>
            </a:extLst>
          </p:cNvPr>
          <p:cNvSpPr txBox="1">
            <a:spLocks/>
          </p:cNvSpPr>
          <p:nvPr/>
        </p:nvSpPr>
        <p:spPr>
          <a:xfrm>
            <a:off x="1061591" y="1050637"/>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a:solidFill>
                  <a:prstClr val="black"/>
                </a:solidFill>
                <a:latin typeface="Letter-join Plus 40" panose="02000505000000020003" pitchFamily="50" charset="0"/>
              </a:rPr>
              <a:t>LO: Include end punctuation within my inverted commas</a:t>
            </a:r>
          </a:p>
        </p:txBody>
      </p:sp>
      <p:graphicFrame>
        <p:nvGraphicFramePr>
          <p:cNvPr id="5" name="Google Shape;393;p25">
            <a:extLst>
              <a:ext uri="{FF2B5EF4-FFF2-40B4-BE49-F238E27FC236}">
                <a16:creationId xmlns:a16="http://schemas.microsoft.com/office/drawing/2014/main" id="{F82D48A8-E3B4-4267-9272-C9C7E557314D}"/>
              </a:ext>
            </a:extLst>
          </p:cNvPr>
          <p:cNvGraphicFramePr/>
          <p:nvPr>
            <p:extLst>
              <p:ext uri="{D42A27DB-BD31-4B8C-83A1-F6EECF244321}">
                <p14:modId xmlns:p14="http://schemas.microsoft.com/office/powerpoint/2010/main" val="2157113731"/>
              </p:ext>
            </p:extLst>
          </p:nvPr>
        </p:nvGraphicFramePr>
        <p:xfrm>
          <a:off x="885222" y="3056226"/>
          <a:ext cx="9981559" cy="2286650"/>
        </p:xfrm>
        <a:graphic>
          <a:graphicData uri="http://schemas.openxmlformats.org/drawingml/2006/table">
            <a:tbl>
              <a:tblPr firstRow="1" bandRow="1">
                <a:noFill/>
              </a:tblPr>
              <a:tblGrid>
                <a:gridCol w="8610963">
                  <a:extLst>
                    <a:ext uri="{9D8B030D-6E8A-4147-A177-3AD203B41FA5}">
                      <a16:colId xmlns:a16="http://schemas.microsoft.com/office/drawing/2014/main" val="20000"/>
                    </a:ext>
                  </a:extLst>
                </a:gridCol>
                <a:gridCol w="1370596">
                  <a:extLst>
                    <a:ext uri="{9D8B030D-6E8A-4147-A177-3AD203B41FA5}">
                      <a16:colId xmlns:a16="http://schemas.microsoft.com/office/drawing/2014/main" val="20001"/>
                    </a:ext>
                  </a:extLst>
                </a:gridCol>
              </a:tblGrid>
              <a:tr h="396400">
                <a:tc>
                  <a:txBody>
                    <a:bodyPr/>
                    <a:lstStyle/>
                    <a:p>
                      <a:pPr marL="0" marR="0" lvl="0" indent="0" algn="l" rtl="0">
                        <a:lnSpc>
                          <a:spcPct val="100000"/>
                        </a:lnSpc>
                        <a:spcBef>
                          <a:spcPts val="0"/>
                        </a:spcBef>
                        <a:spcAft>
                          <a:spcPts val="0"/>
                        </a:spcAft>
                        <a:buNone/>
                      </a:pPr>
                      <a:r>
                        <a:rPr lang="en-GB" sz="2800" b="1" u="none" strike="noStrike" cap="none" dirty="0">
                          <a:latin typeface="Letter-join Plus 40" panose="02000505000000020003" pitchFamily="50" charset="0"/>
                          <a:cs typeface="Calibri" panose="020F0502020204030204" pitchFamily="34" charset="0"/>
                        </a:rPr>
                        <a:t>Feature</a:t>
                      </a:r>
                      <a:endParaRPr sz="2800" b="1" u="none" strike="noStrike" cap="none" dirty="0">
                        <a:latin typeface="Letter-join Plus 40" panose="02000505000000020003" pitchFamily="50" charset="0"/>
                        <a:cs typeface="Calibri" panose="020F0502020204030204" pitchFamily="34" charset="0"/>
                      </a:endParaRPr>
                    </a:p>
                  </a:txBody>
                  <a:tcPr marL="91450" marR="91450" marT="45725" marB="45725"/>
                </a:tc>
                <a:tc>
                  <a:txBody>
                    <a:bodyPr/>
                    <a:lstStyle/>
                    <a:p>
                      <a:pPr marL="0" marR="0" lvl="0" indent="0" algn="ctr" rtl="0">
                        <a:lnSpc>
                          <a:spcPct val="100000"/>
                        </a:lnSpc>
                        <a:spcBef>
                          <a:spcPts val="0"/>
                        </a:spcBef>
                        <a:spcAft>
                          <a:spcPts val="0"/>
                        </a:spcAft>
                        <a:buNone/>
                      </a:pPr>
                      <a:r>
                        <a:rPr lang="en-GB" sz="2000" b="1" u="none" strike="noStrike" cap="none" dirty="0">
                          <a:latin typeface="Letter-join Plus 40" panose="02000505000000020003" pitchFamily="50" charset="0"/>
                          <a:cs typeface="Calibri" panose="020F0502020204030204" pitchFamily="34" charset="0"/>
                        </a:rPr>
                        <a:t>Self Assessment</a:t>
                      </a:r>
                      <a:endParaRPr sz="2000" b="1" u="none" strike="noStrike" cap="none" dirty="0">
                        <a:latin typeface="Letter-join Plus 40" panose="02000505000000020003" pitchFamily="50" charset="0"/>
                        <a:cs typeface="Calibri" panose="020F0502020204030204" pitchFamily="34" charset="0"/>
                      </a:endParaRPr>
                    </a:p>
                  </a:txBody>
                  <a:tcPr marL="91450" marR="91450" marT="45725" marB="45725"/>
                </a:tc>
                <a:extLst>
                  <a:ext uri="{0D108BD9-81ED-4DB2-BD59-A6C34878D82A}">
                    <a16:rowId xmlns:a16="http://schemas.microsoft.com/office/drawing/2014/main" val="10000"/>
                  </a:ext>
                </a:extLst>
              </a:tr>
              <a:tr h="396400">
                <a:tc>
                  <a:txBody>
                    <a:bodyPr/>
                    <a:lstStyle/>
                    <a:p>
                      <a:pPr marL="0" marR="0" lvl="0" indent="0" algn="l" rtl="0">
                        <a:lnSpc>
                          <a:spcPct val="100000"/>
                        </a:lnSpc>
                        <a:spcBef>
                          <a:spcPts val="0"/>
                        </a:spcBef>
                        <a:spcAft>
                          <a:spcPts val="0"/>
                        </a:spcAft>
                        <a:buNone/>
                      </a:pPr>
                      <a:r>
                        <a:rPr lang="en-GB" sz="2000" u="none" strike="noStrike" cap="none">
                          <a:latin typeface="Letter-join Plus 40" panose="02000505000000020003" pitchFamily="50" charset="0"/>
                          <a:cs typeface="Calibri" panose="020F0502020204030204" pitchFamily="34" charset="0"/>
                        </a:rPr>
                        <a:t>Apostrophes for singular and plural possession.</a:t>
                      </a:r>
                      <a:endParaRPr sz="2000" u="none" strike="noStrike" cap="none">
                        <a:latin typeface="Letter-join Plus 40" panose="02000505000000020003" pitchFamily="50" charset="0"/>
                        <a:cs typeface="Calibri" panose="020F0502020204030204" pitchFamily="34" charset="0"/>
                      </a:endParaRPr>
                    </a:p>
                  </a:txBody>
                  <a:tcPr marL="91450" marR="91450" marT="45725" marB="45725">
                    <a:solidFill>
                      <a:srgbClr val="92CCDC"/>
                    </a:solidFill>
                  </a:tcPr>
                </a:tc>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tc>
                <a:extLst>
                  <a:ext uri="{0D108BD9-81ED-4DB2-BD59-A6C34878D82A}">
                    <a16:rowId xmlns:a16="http://schemas.microsoft.com/office/drawing/2014/main" val="10001"/>
                  </a:ext>
                </a:extLst>
              </a:tr>
              <a:tr h="396400">
                <a:tc>
                  <a:txBody>
                    <a:bodyPr/>
                    <a:lstStyle/>
                    <a:p>
                      <a:pPr marL="0" marR="0" lvl="0" indent="0" algn="l" rtl="0">
                        <a:lnSpc>
                          <a:spcPct val="100000"/>
                        </a:lnSpc>
                        <a:spcBef>
                          <a:spcPts val="0"/>
                        </a:spcBef>
                        <a:spcAft>
                          <a:spcPts val="0"/>
                        </a:spcAft>
                        <a:buNone/>
                      </a:pPr>
                      <a:r>
                        <a:rPr lang="en-GB" sz="2000" u="none" strike="noStrike" cap="none" dirty="0">
                          <a:latin typeface="Letter-join Plus 40" panose="02000505000000020003" pitchFamily="50" charset="0"/>
                          <a:cs typeface="Calibri" panose="020F0502020204030204" pitchFamily="34" charset="0"/>
                        </a:rPr>
                        <a:t>Expanded noun phrases.</a:t>
                      </a:r>
                      <a:endParaRPr sz="2000" u="none" strike="noStrike" cap="none" dirty="0">
                        <a:latin typeface="Letter-join Plus 40" panose="02000505000000020003" pitchFamily="50" charset="0"/>
                        <a:cs typeface="Calibri" panose="020F0502020204030204" pitchFamily="34" charset="0"/>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2"/>
                  </a:ext>
                </a:extLst>
              </a:tr>
              <a:tr h="396400">
                <a:tc>
                  <a:txBody>
                    <a:bodyPr/>
                    <a:lstStyle/>
                    <a:p>
                      <a:pPr marL="0" marR="0" lvl="0" indent="0" algn="l" rtl="0">
                        <a:lnSpc>
                          <a:spcPct val="100000"/>
                        </a:lnSpc>
                        <a:spcBef>
                          <a:spcPts val="0"/>
                        </a:spcBef>
                        <a:spcAft>
                          <a:spcPts val="0"/>
                        </a:spcAft>
                        <a:buNone/>
                      </a:pPr>
                      <a:r>
                        <a:rPr lang="en-GB" sz="2000" u="none" strike="noStrike" cap="none" dirty="0">
                          <a:latin typeface="Letter-join Plus 40" panose="02000505000000020003" pitchFamily="50" charset="0"/>
                          <a:cs typeface="Calibri" panose="020F0502020204030204" pitchFamily="34" charset="0"/>
                        </a:rPr>
                        <a:t>Correctly punctuated direct speech.</a:t>
                      </a:r>
                      <a:endParaRPr sz="2000" u="none" strike="noStrike" cap="none" dirty="0">
                        <a:latin typeface="Letter-join Plus 40" panose="02000505000000020003" pitchFamily="50" charset="0"/>
                        <a:cs typeface="Calibri" panose="020F0502020204030204" pitchFamily="34" charset="0"/>
                      </a:endParaRPr>
                    </a:p>
                  </a:txBody>
                  <a:tcPr marL="91450" marR="91450" marT="45725" marB="45725">
                    <a:solidFill>
                      <a:srgbClr val="FF0000"/>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3"/>
                  </a:ext>
                </a:extLst>
              </a:tr>
              <a:tr h="396400">
                <a:tc>
                  <a:txBody>
                    <a:bodyPr/>
                    <a:lstStyle/>
                    <a:p>
                      <a:pPr marL="0" marR="0" lvl="0" indent="0" algn="l" rtl="0">
                        <a:lnSpc>
                          <a:spcPct val="100000"/>
                        </a:lnSpc>
                        <a:spcBef>
                          <a:spcPts val="0"/>
                        </a:spcBef>
                        <a:spcAft>
                          <a:spcPts val="0"/>
                        </a:spcAft>
                        <a:buNone/>
                      </a:pPr>
                      <a:r>
                        <a:rPr lang="en-GB" sz="2000" u="none" strike="noStrike" cap="none" dirty="0">
                          <a:latin typeface="Letter-join Plus 40" panose="02000505000000020003" pitchFamily="50" charset="0"/>
                          <a:cs typeface="Calibri" panose="020F0502020204030204" pitchFamily="34" charset="0"/>
                        </a:rPr>
                        <a:t>Character description</a:t>
                      </a:r>
                      <a:endParaRPr sz="2000" u="none" strike="noStrike" cap="none" dirty="0">
                        <a:latin typeface="Letter-join Plus 40" panose="02000505000000020003" pitchFamily="50" charset="0"/>
                        <a:cs typeface="Calibri" panose="020F0502020204030204" pitchFamily="34" charset="0"/>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65884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8"/>
          <p:cNvSpPr/>
          <p:nvPr/>
        </p:nvSpPr>
        <p:spPr>
          <a:xfrm>
            <a:off x="1524000" y="5833815"/>
            <a:ext cx="8887326" cy="962526"/>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414" name="Google Shape;414;p28"/>
          <p:cNvSpPr/>
          <p:nvPr/>
        </p:nvSpPr>
        <p:spPr>
          <a:xfrm>
            <a:off x="1524000" y="4832185"/>
            <a:ext cx="8887326" cy="962526"/>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415" name="Google Shape;415;p28"/>
          <p:cNvSpPr/>
          <p:nvPr/>
        </p:nvSpPr>
        <p:spPr>
          <a:xfrm>
            <a:off x="1524000" y="3721769"/>
            <a:ext cx="8887326" cy="962526"/>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416" name="Google Shape;416;p28"/>
          <p:cNvSpPr/>
          <p:nvPr/>
        </p:nvSpPr>
        <p:spPr>
          <a:xfrm>
            <a:off x="1524000" y="2887580"/>
            <a:ext cx="8887326" cy="721895"/>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418" name="Google Shape;418;p28"/>
          <p:cNvSpPr txBox="1"/>
          <p:nvPr/>
        </p:nvSpPr>
        <p:spPr>
          <a:xfrm>
            <a:off x="2807368" y="2887579"/>
            <a:ext cx="7603958" cy="3908762"/>
          </a:xfrm>
          <a:prstGeom prst="rect">
            <a:avLst/>
          </a:prstGeom>
          <a:noFill/>
          <a:ln>
            <a:noFill/>
          </a:ln>
        </p:spPr>
        <p:txBody>
          <a:bodyPr spcFirstLastPara="1" wrap="square" lIns="91425" tIns="45700" rIns="91425" bIns="45700" anchor="t" anchorCtr="0">
            <a:spAutoFit/>
          </a:bodyPr>
          <a:lstStyle/>
          <a:p>
            <a:r>
              <a:rPr lang="en-GB" dirty="0">
                <a:latin typeface="Calibri"/>
                <a:ea typeface="Calibri"/>
                <a:cs typeface="Calibri"/>
                <a:sym typeface="Calibri"/>
              </a:rPr>
              <a:t>r</a:t>
            </a:r>
            <a:r>
              <a:rPr lang="en-GB" dirty="0">
                <a:solidFill>
                  <a:srgbClr val="000000"/>
                </a:solidFill>
                <a:latin typeface="Calibri"/>
                <a:ea typeface="Calibri"/>
                <a:cs typeface="Calibri"/>
                <a:sym typeface="Calibri"/>
              </a:rPr>
              <a:t>eplied, agreed, assured, began, commented,  exclaimed, instructed, replied, stated, suggested, laughed, giggled. </a:t>
            </a:r>
            <a:endParaRPr dirty="0"/>
          </a:p>
          <a:p>
            <a:endParaRPr dirty="0">
              <a:solidFill>
                <a:srgbClr val="000000"/>
              </a:solidFill>
              <a:latin typeface="Calibri"/>
              <a:ea typeface="Calibri"/>
              <a:cs typeface="Calibri"/>
              <a:sym typeface="Calibri"/>
            </a:endParaRPr>
          </a:p>
          <a:p>
            <a:r>
              <a:rPr lang="en-GB" dirty="0">
                <a:solidFill>
                  <a:srgbClr val="000000"/>
                </a:solidFill>
                <a:latin typeface="Calibri"/>
                <a:ea typeface="Calibri"/>
                <a:cs typeface="Calibri"/>
                <a:sym typeface="Calibri"/>
              </a:rPr>
              <a:t>complained, confessed, cried, croaked, denied, fretted, gasped, groaned, gurgled, moaned, pleaded, protested, sniffled, sobbed, stammered, uttered, wailed, whispered, worried</a:t>
            </a:r>
            <a:r>
              <a:rPr lang="en-GB" dirty="0">
                <a:latin typeface="Calibri"/>
                <a:ea typeface="Calibri"/>
                <a:cs typeface="Calibri"/>
                <a:sym typeface="Calibri"/>
              </a:rPr>
              <a:t>.</a:t>
            </a:r>
            <a:endParaRPr dirty="0"/>
          </a:p>
          <a:p>
            <a:endParaRPr dirty="0">
              <a:solidFill>
                <a:srgbClr val="000000"/>
              </a:solidFill>
              <a:latin typeface="Calibri"/>
              <a:ea typeface="Calibri"/>
              <a:cs typeface="Calibri"/>
              <a:sym typeface="Calibri"/>
            </a:endParaRPr>
          </a:p>
          <a:p>
            <a:r>
              <a:rPr lang="en-GB" dirty="0">
                <a:solidFill>
                  <a:srgbClr val="000000"/>
                </a:solidFill>
                <a:latin typeface="Calibri"/>
                <a:ea typeface="Calibri"/>
                <a:cs typeface="Calibri"/>
                <a:sym typeface="Calibri"/>
              </a:rPr>
              <a:t>argued, barked, bellowed, boasted, demanded, hissed, insisted, interrupted, jeered, ranted, raved, roared, scolded, screamed, shouted, snapped, shrieked, stormed, taunted, yelled. </a:t>
            </a:r>
            <a:endParaRPr dirty="0"/>
          </a:p>
          <a:p>
            <a:endParaRPr dirty="0">
              <a:solidFill>
                <a:srgbClr val="000000"/>
              </a:solidFill>
              <a:latin typeface="Calibri"/>
              <a:ea typeface="Calibri"/>
              <a:cs typeface="Calibri"/>
              <a:sym typeface="Calibri"/>
            </a:endParaRPr>
          </a:p>
          <a:p>
            <a:r>
              <a:rPr lang="en-GB" dirty="0">
                <a:latin typeface="Calibri"/>
                <a:ea typeface="Calibri"/>
                <a:cs typeface="Calibri"/>
                <a:sym typeface="Calibri"/>
              </a:rPr>
              <a:t>n</a:t>
            </a:r>
            <a:r>
              <a:rPr lang="en-GB" dirty="0">
                <a:solidFill>
                  <a:srgbClr val="000000"/>
                </a:solidFill>
                <a:latin typeface="Calibri"/>
                <a:ea typeface="Calibri"/>
                <a:cs typeface="Calibri"/>
                <a:sym typeface="Calibri"/>
              </a:rPr>
              <a:t>agged, lied, grumbled, blurted, babbled, grunted, mused, quavered, sneered, squealed, wondered.</a:t>
            </a:r>
            <a:endParaRPr dirty="0"/>
          </a:p>
          <a:p>
            <a:endParaRPr sz="1400" dirty="0">
              <a:solidFill>
                <a:srgbClr val="000000"/>
              </a:solidFill>
              <a:latin typeface="Arial"/>
              <a:ea typeface="Arial"/>
              <a:cs typeface="Arial"/>
              <a:sym typeface="Arial"/>
            </a:endParaRPr>
          </a:p>
        </p:txBody>
      </p:sp>
      <p:sp>
        <p:nvSpPr>
          <p:cNvPr id="419" name="Google Shape;419;p28"/>
          <p:cNvSpPr txBox="1"/>
          <p:nvPr/>
        </p:nvSpPr>
        <p:spPr>
          <a:xfrm>
            <a:off x="6593306" y="158667"/>
            <a:ext cx="3529263" cy="2800767"/>
          </a:xfrm>
          <a:prstGeom prst="rect">
            <a:avLst/>
          </a:prstGeom>
          <a:noFill/>
          <a:ln>
            <a:noFill/>
          </a:ln>
        </p:spPr>
        <p:txBody>
          <a:bodyPr spcFirstLastPara="1" wrap="square" lIns="91425" tIns="45700" rIns="91425" bIns="45700" anchor="t" anchorCtr="0">
            <a:spAutoFit/>
          </a:bodyPr>
          <a:lstStyle/>
          <a:p>
            <a:r>
              <a:rPr lang="en-GB" u="sng" dirty="0">
                <a:solidFill>
                  <a:srgbClr val="000000"/>
                </a:solidFill>
                <a:latin typeface="Calibri"/>
                <a:ea typeface="Calibri"/>
                <a:cs typeface="Calibri"/>
                <a:sym typeface="Calibri"/>
              </a:rPr>
              <a:t>Reporting clause</a:t>
            </a:r>
            <a:endParaRPr dirty="0"/>
          </a:p>
          <a:p>
            <a:r>
              <a:rPr lang="en-GB" dirty="0">
                <a:solidFill>
                  <a:srgbClr val="000000"/>
                </a:solidFill>
                <a:latin typeface="Calibri"/>
                <a:ea typeface="Calibri"/>
                <a:cs typeface="Calibri"/>
                <a:sym typeface="Calibri"/>
              </a:rPr>
              <a:t>This adds extra information to the speech: it tells us who is speaking, provides details about the character and moves the action forward. Below are some words you might like to use in your reporting clauses depending on what mood your character is in. </a:t>
            </a:r>
            <a:endParaRPr dirty="0">
              <a:solidFill>
                <a:srgbClr val="000000"/>
              </a:solidFill>
              <a:latin typeface="Calibri"/>
              <a:ea typeface="Calibri"/>
              <a:cs typeface="Calibri"/>
              <a:sym typeface="Calibri"/>
            </a:endParaRPr>
          </a:p>
          <a:p>
            <a:endParaRPr sz="1400" dirty="0">
              <a:solidFill>
                <a:srgbClr val="000000"/>
              </a:solidFill>
              <a:latin typeface="Arial"/>
              <a:ea typeface="Arial"/>
              <a:cs typeface="Arial"/>
              <a:sym typeface="Arial"/>
            </a:endParaRPr>
          </a:p>
        </p:txBody>
      </p:sp>
      <p:sp>
        <p:nvSpPr>
          <p:cNvPr id="420" name="Google Shape;420;p28"/>
          <p:cNvSpPr txBox="1"/>
          <p:nvPr/>
        </p:nvSpPr>
        <p:spPr>
          <a:xfrm>
            <a:off x="1524001" y="2999874"/>
            <a:ext cx="1026695" cy="400110"/>
          </a:xfrm>
          <a:prstGeom prst="rect">
            <a:avLst/>
          </a:prstGeom>
          <a:noFill/>
          <a:ln>
            <a:noFill/>
          </a:ln>
        </p:spPr>
        <p:txBody>
          <a:bodyPr spcFirstLastPara="1" wrap="square" lIns="91425" tIns="45700" rIns="91425" bIns="45700" anchor="t" anchorCtr="0">
            <a:spAutoFit/>
          </a:bodyPr>
          <a:lstStyle/>
          <a:p>
            <a:r>
              <a:rPr lang="en-GB" sz="2000" b="1">
                <a:solidFill>
                  <a:srgbClr val="000000"/>
                </a:solidFill>
                <a:latin typeface="Arial"/>
                <a:ea typeface="Arial"/>
                <a:cs typeface="Arial"/>
                <a:sym typeface="Arial"/>
              </a:rPr>
              <a:t>Happy</a:t>
            </a:r>
            <a:endParaRPr sz="2000" b="1">
              <a:solidFill>
                <a:srgbClr val="000000"/>
              </a:solidFill>
              <a:latin typeface="Arial"/>
              <a:ea typeface="Arial"/>
              <a:cs typeface="Arial"/>
              <a:sym typeface="Arial"/>
            </a:endParaRPr>
          </a:p>
        </p:txBody>
      </p:sp>
      <p:sp>
        <p:nvSpPr>
          <p:cNvPr id="421" name="Google Shape;421;p28"/>
          <p:cNvSpPr/>
          <p:nvPr/>
        </p:nvSpPr>
        <p:spPr>
          <a:xfrm>
            <a:off x="2446421" y="3023937"/>
            <a:ext cx="401052" cy="400110"/>
          </a:xfrm>
          <a:prstGeom prst="rightArrow">
            <a:avLst>
              <a:gd name="adj1" fmla="val 50000"/>
              <a:gd name="adj2" fmla="val 50000"/>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422" name="Google Shape;422;p28"/>
          <p:cNvSpPr txBox="1"/>
          <p:nvPr/>
        </p:nvSpPr>
        <p:spPr>
          <a:xfrm>
            <a:off x="1499938" y="4002977"/>
            <a:ext cx="1026695" cy="400110"/>
          </a:xfrm>
          <a:prstGeom prst="rect">
            <a:avLst/>
          </a:prstGeom>
          <a:noFill/>
          <a:ln>
            <a:noFill/>
          </a:ln>
        </p:spPr>
        <p:txBody>
          <a:bodyPr spcFirstLastPara="1" wrap="square" lIns="91425" tIns="45700" rIns="91425" bIns="45700" anchor="t" anchorCtr="0">
            <a:spAutoFit/>
          </a:bodyPr>
          <a:lstStyle/>
          <a:p>
            <a:r>
              <a:rPr lang="en-GB" sz="2000" b="1">
                <a:solidFill>
                  <a:srgbClr val="000000"/>
                </a:solidFill>
                <a:latin typeface="Arial"/>
                <a:ea typeface="Arial"/>
                <a:cs typeface="Arial"/>
                <a:sym typeface="Arial"/>
              </a:rPr>
              <a:t>Upset</a:t>
            </a:r>
            <a:endParaRPr sz="2000" b="1">
              <a:solidFill>
                <a:srgbClr val="000000"/>
              </a:solidFill>
              <a:latin typeface="Arial"/>
              <a:ea typeface="Arial"/>
              <a:cs typeface="Arial"/>
              <a:sym typeface="Arial"/>
            </a:endParaRPr>
          </a:p>
        </p:txBody>
      </p:sp>
      <p:sp>
        <p:nvSpPr>
          <p:cNvPr id="423" name="Google Shape;423;p28"/>
          <p:cNvSpPr/>
          <p:nvPr/>
        </p:nvSpPr>
        <p:spPr>
          <a:xfrm>
            <a:off x="2426369" y="4027040"/>
            <a:ext cx="401052" cy="400110"/>
          </a:xfrm>
          <a:prstGeom prst="rightArrow">
            <a:avLst>
              <a:gd name="adj1" fmla="val 50000"/>
              <a:gd name="adj2" fmla="val 500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424" name="Google Shape;424;p28"/>
          <p:cNvSpPr txBox="1"/>
          <p:nvPr/>
        </p:nvSpPr>
        <p:spPr>
          <a:xfrm>
            <a:off x="1528012" y="5113393"/>
            <a:ext cx="1026695" cy="400110"/>
          </a:xfrm>
          <a:prstGeom prst="rect">
            <a:avLst/>
          </a:prstGeom>
          <a:noFill/>
          <a:ln>
            <a:noFill/>
          </a:ln>
        </p:spPr>
        <p:txBody>
          <a:bodyPr spcFirstLastPara="1" wrap="square" lIns="91425" tIns="45700" rIns="91425" bIns="45700" anchor="t" anchorCtr="0">
            <a:spAutoFit/>
          </a:bodyPr>
          <a:lstStyle/>
          <a:p>
            <a:r>
              <a:rPr lang="en-GB" sz="2000" b="1">
                <a:solidFill>
                  <a:srgbClr val="000000"/>
                </a:solidFill>
                <a:latin typeface="Arial"/>
                <a:ea typeface="Arial"/>
                <a:cs typeface="Arial"/>
                <a:sym typeface="Arial"/>
              </a:rPr>
              <a:t>Angry</a:t>
            </a:r>
            <a:endParaRPr sz="2000" b="1">
              <a:solidFill>
                <a:srgbClr val="000000"/>
              </a:solidFill>
              <a:latin typeface="Arial"/>
              <a:ea typeface="Arial"/>
              <a:cs typeface="Arial"/>
              <a:sym typeface="Arial"/>
            </a:endParaRPr>
          </a:p>
        </p:txBody>
      </p:sp>
      <p:sp>
        <p:nvSpPr>
          <p:cNvPr id="425" name="Google Shape;425;p28"/>
          <p:cNvSpPr/>
          <p:nvPr/>
        </p:nvSpPr>
        <p:spPr>
          <a:xfrm>
            <a:off x="2406316" y="5113393"/>
            <a:ext cx="401052" cy="400110"/>
          </a:xfrm>
          <a:prstGeom prst="rightArrow">
            <a:avLst>
              <a:gd name="adj1" fmla="val 50000"/>
              <a:gd name="adj2" fmla="val 5000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426" name="Google Shape;426;p28"/>
          <p:cNvSpPr/>
          <p:nvPr/>
        </p:nvSpPr>
        <p:spPr>
          <a:xfrm>
            <a:off x="2502568" y="6026424"/>
            <a:ext cx="401052" cy="400110"/>
          </a:xfrm>
          <a:prstGeom prst="rightArrow">
            <a:avLst>
              <a:gd name="adj1" fmla="val 50000"/>
              <a:gd name="adj2" fmla="val 500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427" name="Google Shape;427;p28"/>
          <p:cNvSpPr txBox="1"/>
          <p:nvPr/>
        </p:nvSpPr>
        <p:spPr>
          <a:xfrm>
            <a:off x="1550068" y="6065529"/>
            <a:ext cx="1026695" cy="307777"/>
          </a:xfrm>
          <a:prstGeom prst="rect">
            <a:avLst/>
          </a:prstGeom>
          <a:noFill/>
          <a:ln>
            <a:noFill/>
          </a:ln>
        </p:spPr>
        <p:txBody>
          <a:bodyPr spcFirstLastPara="1" wrap="square" lIns="91425" tIns="45700" rIns="91425" bIns="45700" anchor="t" anchorCtr="0">
            <a:spAutoFit/>
          </a:bodyPr>
          <a:lstStyle/>
          <a:p>
            <a:r>
              <a:rPr lang="en-GB" sz="1400" b="1">
                <a:solidFill>
                  <a:srgbClr val="000000"/>
                </a:solidFill>
                <a:latin typeface="Arial"/>
                <a:ea typeface="Arial"/>
                <a:cs typeface="Arial"/>
                <a:sym typeface="Arial"/>
              </a:rPr>
              <a:t>Negative</a:t>
            </a:r>
            <a:endParaRPr sz="1400" b="1">
              <a:solidFill>
                <a:srgbClr val="000000"/>
              </a:solidFill>
              <a:latin typeface="Arial"/>
              <a:ea typeface="Arial"/>
              <a:cs typeface="Arial"/>
              <a:sym typeface="Arial"/>
            </a:endParaRPr>
          </a:p>
        </p:txBody>
      </p:sp>
      <p:sp>
        <p:nvSpPr>
          <p:cNvPr id="428" name="Google Shape;428;p28"/>
          <p:cNvSpPr txBox="1"/>
          <p:nvPr/>
        </p:nvSpPr>
        <p:spPr>
          <a:xfrm>
            <a:off x="5550568" y="6554283"/>
            <a:ext cx="4572000" cy="261610"/>
          </a:xfrm>
          <a:prstGeom prst="rect">
            <a:avLst/>
          </a:prstGeom>
          <a:noFill/>
          <a:ln>
            <a:noFill/>
          </a:ln>
        </p:spPr>
        <p:txBody>
          <a:bodyPr spcFirstLastPara="1" wrap="square" lIns="91425" tIns="45700" rIns="91425" bIns="45700" anchor="t" anchorCtr="0">
            <a:noAutofit/>
          </a:bodyPr>
          <a:lstStyle/>
          <a:p>
            <a:pPr algn="r">
              <a:buClr>
                <a:srgbClr val="000000"/>
              </a:buClr>
              <a:buSzPts val="1100"/>
            </a:pPr>
            <a:r>
              <a:rPr lang="en-GB" sz="1100" dirty="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pic>
        <p:nvPicPr>
          <p:cNvPr id="18" name="Picture 17">
            <a:extLst>
              <a:ext uri="{FF2B5EF4-FFF2-40B4-BE49-F238E27FC236}">
                <a16:creationId xmlns:a16="http://schemas.microsoft.com/office/drawing/2014/main" id="{D16C9C84-1E8F-43DF-96EE-6796069FC01A}"/>
              </a:ext>
            </a:extLst>
          </p:cNvPr>
          <p:cNvPicPr>
            <a:picLocks noChangeAspect="1"/>
          </p:cNvPicPr>
          <p:nvPr/>
        </p:nvPicPr>
        <p:blipFill rotWithShape="1">
          <a:blip r:embed="rId3"/>
          <a:srcRect l="33107" t="21133" r="19223" b="28468"/>
          <a:stretch/>
        </p:blipFill>
        <p:spPr>
          <a:xfrm>
            <a:off x="1763697" y="123273"/>
            <a:ext cx="4358936" cy="25922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9"/>
          <p:cNvSpPr txBox="1"/>
          <p:nvPr/>
        </p:nvSpPr>
        <p:spPr>
          <a:xfrm>
            <a:off x="8006688" y="6435844"/>
            <a:ext cx="2429301" cy="329146"/>
          </a:xfrm>
          <a:prstGeom prst="rect">
            <a:avLst/>
          </a:prstGeom>
          <a:noFill/>
          <a:ln>
            <a:noFill/>
          </a:ln>
        </p:spPr>
        <p:txBody>
          <a:bodyPr spcFirstLastPara="1" wrap="square" lIns="91425" tIns="45700" rIns="91425" bIns="45700" anchor="t" anchorCtr="0">
            <a:noAutofit/>
          </a:bodyPr>
          <a:lstStyle/>
          <a:p>
            <a:pPr algn="r">
              <a:buClr>
                <a:srgbClr val="000000"/>
              </a:buClr>
              <a:buSzPts val="1100"/>
            </a:pPr>
            <a:r>
              <a:rPr lang="en-GB" sz="110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pic>
        <p:nvPicPr>
          <p:cNvPr id="434" name="Google Shape;434;p29"/>
          <p:cNvPicPr preferRelativeResize="0"/>
          <p:nvPr/>
        </p:nvPicPr>
        <p:blipFill rotWithShape="1">
          <a:blip r:embed="rId3">
            <a:alphaModFix/>
          </a:blip>
          <a:srcRect/>
          <a:stretch/>
        </p:blipFill>
        <p:spPr>
          <a:xfrm>
            <a:off x="1764632" y="673768"/>
            <a:ext cx="4138863" cy="2326974"/>
          </a:xfrm>
          <a:prstGeom prst="rect">
            <a:avLst/>
          </a:prstGeom>
          <a:noFill/>
          <a:ln>
            <a:noFill/>
          </a:ln>
        </p:spPr>
      </p:pic>
      <p:pic>
        <p:nvPicPr>
          <p:cNvPr id="435" name="Google Shape;435;p29"/>
          <p:cNvPicPr preferRelativeResize="0"/>
          <p:nvPr/>
        </p:nvPicPr>
        <p:blipFill rotWithShape="1">
          <a:blip r:embed="rId4">
            <a:alphaModFix/>
          </a:blip>
          <a:srcRect/>
          <a:stretch/>
        </p:blipFill>
        <p:spPr>
          <a:xfrm>
            <a:off x="6176212" y="673768"/>
            <a:ext cx="4138863" cy="2326974"/>
          </a:xfrm>
          <a:prstGeom prst="rect">
            <a:avLst/>
          </a:prstGeom>
          <a:noFill/>
          <a:ln>
            <a:noFill/>
          </a:ln>
        </p:spPr>
      </p:pic>
      <p:pic>
        <p:nvPicPr>
          <p:cNvPr id="436" name="Google Shape;436;p29"/>
          <p:cNvPicPr preferRelativeResize="0"/>
          <p:nvPr/>
        </p:nvPicPr>
        <p:blipFill rotWithShape="1">
          <a:blip r:embed="rId5">
            <a:alphaModFix/>
          </a:blip>
          <a:srcRect/>
          <a:stretch/>
        </p:blipFill>
        <p:spPr>
          <a:xfrm>
            <a:off x="4036992" y="4030398"/>
            <a:ext cx="4278438" cy="2405447"/>
          </a:xfrm>
          <a:prstGeom prst="rect">
            <a:avLst/>
          </a:prstGeom>
          <a:noFill/>
          <a:ln>
            <a:noFill/>
          </a:ln>
        </p:spPr>
      </p:pic>
      <p:sp>
        <p:nvSpPr>
          <p:cNvPr id="437" name="Google Shape;437;p29"/>
          <p:cNvSpPr txBox="1"/>
          <p:nvPr/>
        </p:nvSpPr>
        <p:spPr>
          <a:xfrm>
            <a:off x="3010297" y="3207793"/>
            <a:ext cx="2053390" cy="307777"/>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r>
              <a:rPr lang="en-GB" sz="1400" dirty="0">
                <a:solidFill>
                  <a:schemeClr val="dk1"/>
                </a:solidFill>
                <a:latin typeface="Calibri" panose="020F0502020204030204" pitchFamily="34" charset="0"/>
                <a:cs typeface="Calibri" panose="020F0502020204030204" pitchFamily="34" charset="0"/>
                <a:sym typeface="Arial"/>
              </a:rPr>
              <a:t>Singular possession</a:t>
            </a:r>
            <a:endParaRPr sz="1400" dirty="0">
              <a:solidFill>
                <a:schemeClr val="dk1"/>
              </a:solidFill>
              <a:latin typeface="Calibri" panose="020F0502020204030204" pitchFamily="34" charset="0"/>
              <a:cs typeface="Calibri" panose="020F0502020204030204" pitchFamily="34" charset="0"/>
              <a:sym typeface="Arial"/>
            </a:endParaRPr>
          </a:p>
        </p:txBody>
      </p:sp>
      <p:sp>
        <p:nvSpPr>
          <p:cNvPr id="438" name="Google Shape;438;p29"/>
          <p:cNvSpPr txBox="1"/>
          <p:nvPr/>
        </p:nvSpPr>
        <p:spPr>
          <a:xfrm>
            <a:off x="7167947" y="3207791"/>
            <a:ext cx="2053390" cy="307736"/>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algn="ctr"/>
            <a:r>
              <a:rPr lang="en-GB" sz="1400" dirty="0">
                <a:solidFill>
                  <a:schemeClr val="dk1"/>
                </a:solidFill>
                <a:latin typeface="Calibri" panose="020F0502020204030204" pitchFamily="34" charset="0"/>
                <a:cs typeface="Calibri" panose="020F0502020204030204" pitchFamily="34" charset="0"/>
                <a:sym typeface="Arial"/>
              </a:rPr>
              <a:t>Plural possession</a:t>
            </a:r>
            <a:endParaRPr sz="1400" dirty="0">
              <a:solidFill>
                <a:schemeClr val="dk1"/>
              </a:solidFill>
              <a:latin typeface="Calibri" panose="020F0502020204030204" pitchFamily="34" charset="0"/>
              <a:cs typeface="Calibri" panose="020F0502020204030204" pitchFamily="34" charset="0"/>
              <a:sym typeface="Arial"/>
            </a:endParaRPr>
          </a:p>
        </p:txBody>
      </p:sp>
      <p:sp>
        <p:nvSpPr>
          <p:cNvPr id="439" name="Google Shape;439;p29"/>
          <p:cNvSpPr txBox="1"/>
          <p:nvPr/>
        </p:nvSpPr>
        <p:spPr>
          <a:xfrm>
            <a:off x="1764631" y="5288992"/>
            <a:ext cx="2053390" cy="307777"/>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algn="ctr"/>
            <a:r>
              <a:rPr lang="en-GB" sz="1400" dirty="0">
                <a:solidFill>
                  <a:schemeClr val="dk1"/>
                </a:solidFill>
                <a:latin typeface="Calibri" panose="020F0502020204030204" pitchFamily="34" charset="0"/>
                <a:cs typeface="Calibri" panose="020F0502020204030204" pitchFamily="34" charset="0"/>
                <a:sym typeface="Arial"/>
              </a:rPr>
              <a:t>Plural noun possession</a:t>
            </a:r>
            <a:endParaRPr sz="1400" dirty="0">
              <a:solidFill>
                <a:schemeClr val="dk1"/>
              </a:solidFill>
              <a:latin typeface="Calibri" panose="020F0502020204030204" pitchFamily="34" charset="0"/>
              <a:cs typeface="Calibri" panose="020F0502020204030204" pitchFamily="34" charset="0"/>
              <a:sym typeface="Arial"/>
            </a:endParaRPr>
          </a:p>
        </p:txBody>
      </p:sp>
      <p:sp>
        <p:nvSpPr>
          <p:cNvPr id="440" name="Google Shape;440;p29"/>
          <p:cNvSpPr/>
          <p:nvPr/>
        </p:nvSpPr>
        <p:spPr>
          <a:xfrm rot="-5400000">
            <a:off x="4618159" y="2929486"/>
            <a:ext cx="565002" cy="299386"/>
          </a:xfrm>
          <a:prstGeom prst="righ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441" name="Google Shape;441;p29"/>
          <p:cNvSpPr/>
          <p:nvPr/>
        </p:nvSpPr>
        <p:spPr>
          <a:xfrm rot="-5400000">
            <a:off x="8789143" y="3094871"/>
            <a:ext cx="565002" cy="299386"/>
          </a:xfrm>
          <a:prstGeom prst="righ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442" name="Google Shape;442;p29"/>
          <p:cNvSpPr/>
          <p:nvPr/>
        </p:nvSpPr>
        <p:spPr>
          <a:xfrm>
            <a:off x="3362505" y="4989605"/>
            <a:ext cx="565002" cy="299386"/>
          </a:xfrm>
          <a:prstGeom prst="righ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443" name="Google Shape;443;p29"/>
          <p:cNvSpPr txBox="1"/>
          <p:nvPr/>
        </p:nvSpPr>
        <p:spPr>
          <a:xfrm>
            <a:off x="2021306" y="1"/>
            <a:ext cx="3481137" cy="307777"/>
          </a:xfrm>
          <a:prstGeom prst="rect">
            <a:avLst/>
          </a:prstGeom>
          <a:noFill/>
          <a:ln>
            <a:noFill/>
          </a:ln>
        </p:spPr>
        <p:txBody>
          <a:bodyPr spcFirstLastPara="1" wrap="square" lIns="91425" tIns="45700" rIns="91425" bIns="45700" anchor="t" anchorCtr="0">
            <a:spAutoFit/>
          </a:bodyPr>
          <a:lstStyle/>
          <a:p>
            <a:r>
              <a:rPr lang="en-GB" sz="1400" u="sng" dirty="0">
                <a:solidFill>
                  <a:srgbClr val="000000"/>
                </a:solidFill>
                <a:latin typeface="Calibri" panose="020F0502020204030204" pitchFamily="34" charset="0"/>
                <a:cs typeface="Calibri" panose="020F0502020204030204" pitchFamily="34" charset="0"/>
                <a:sym typeface="Arial"/>
              </a:rPr>
              <a:t>Apostrophes for possession handout</a:t>
            </a:r>
            <a:endParaRPr sz="1400" u="sng"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836B44-296C-482D-A3B9-371B32A4CCAB}"/>
              </a:ext>
            </a:extLst>
          </p:cNvPr>
          <p:cNvSpPr>
            <a:spLocks noGrp="1"/>
          </p:cNvSpPr>
          <p:nvPr>
            <p:ph type="title"/>
          </p:nvPr>
        </p:nvSpPr>
        <p:spPr>
          <a:xfrm>
            <a:off x="609600" y="-56322"/>
            <a:ext cx="10972800" cy="1143000"/>
          </a:xfrm>
        </p:spPr>
        <p:txBody>
          <a:bodyPr/>
          <a:lstStyle/>
          <a:p>
            <a:r>
              <a:rPr lang="en-GB" u="sng" dirty="0">
                <a:latin typeface="Letter-join Plus 40" panose="02000505000000020003" pitchFamily="50" charset="0"/>
              </a:rPr>
              <a:t>WAGOLL- our alternative end of chapter</a:t>
            </a:r>
          </a:p>
        </p:txBody>
      </p:sp>
      <p:sp>
        <p:nvSpPr>
          <p:cNvPr id="4" name="Google Shape;357;p21">
            <a:extLst>
              <a:ext uri="{FF2B5EF4-FFF2-40B4-BE49-F238E27FC236}">
                <a16:creationId xmlns:a16="http://schemas.microsoft.com/office/drawing/2014/main" id="{C52ACB7D-838D-48CA-B1EB-5DD753D03E6E}"/>
              </a:ext>
            </a:extLst>
          </p:cNvPr>
          <p:cNvSpPr txBox="1">
            <a:spLocks noGrp="1"/>
          </p:cNvSpPr>
          <p:nvPr>
            <p:ph idx="1"/>
          </p:nvPr>
        </p:nvSpPr>
        <p:spPr>
          <a:xfrm>
            <a:off x="410817" y="1086678"/>
            <a:ext cx="11171583" cy="60631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Something deep inside Finn stirred. The poem about the Selkie interested him more than anything he had ever read. On auto-pilot without looking where he was going, Finn’s naive feet carried him towards the open classroom door.   </a:t>
            </a:r>
            <a:endParaRPr sz="18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“Oi! What do you think you are doing?” Charlie reacted as Finn bumped straight into him causing Charlie to drop his poem in a puddle.</a:t>
            </a:r>
            <a:endParaRPr sz="18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“I’m so sorry, I didn’t see you!” Finn apologised looking shocked and anxious about the repercussions. </a:t>
            </a:r>
            <a:endParaRPr sz="18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In an instant, Charlie’s strong fist gripped Finn’s significantly grubby collar and hurled him to the floor. A look of sheer terror crossed the other children’s faces. Jas let out an audible gasp and covered her mouth with her hands. </a:t>
            </a:r>
            <a:endParaRPr sz="18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“Pick it up!” Charlie demanded as Finn was face down looking at the poem drowning in the dirty puddle. Wanting this uncomfortable ordeal to be over, Finn crouched on his grazed hands and knees leaning forwards to retrieve the sodden poem with his right hand. </a:t>
            </a:r>
            <a:endParaRPr sz="18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“Not with your hands, with your teeth!” Charlie taunted, spittle flying in all directions from his vicious mouth whilst stepping on Finn’s head, pressing his face into the icy water. </a:t>
            </a:r>
            <a:endParaRPr sz="18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“Back off Charlie, that’s enough!” Jas screamed at the top of her voice, knocking Charlie’s leg out of the way with one hand and scooping Finn up with the other. </a:t>
            </a:r>
            <a:endParaRPr sz="18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“Here’s your precious poem,” Jas scolded, slapping the soggy piece of paper against Charlie’s chest then leading Finn away in the direction of the McFees’ cottage. </a:t>
            </a:r>
            <a:endParaRPr sz="18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87544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7;p21">
            <a:extLst>
              <a:ext uri="{FF2B5EF4-FFF2-40B4-BE49-F238E27FC236}">
                <a16:creationId xmlns:a16="http://schemas.microsoft.com/office/drawing/2014/main" id="{C52ACB7D-838D-48CA-B1EB-5DD753D03E6E}"/>
              </a:ext>
            </a:extLst>
          </p:cNvPr>
          <p:cNvSpPr txBox="1">
            <a:spLocks noGrp="1"/>
          </p:cNvSpPr>
          <p:nvPr>
            <p:ph idx="1"/>
          </p:nvPr>
        </p:nvSpPr>
        <p:spPr>
          <a:xfrm>
            <a:off x="609600" y="1600201"/>
            <a:ext cx="109728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6" name="Google Shape;407;p27">
            <a:extLst>
              <a:ext uri="{FF2B5EF4-FFF2-40B4-BE49-F238E27FC236}">
                <a16:creationId xmlns:a16="http://schemas.microsoft.com/office/drawing/2014/main" id="{0D676127-09E4-43E1-A9E7-13BCEC741A29}"/>
              </a:ext>
            </a:extLst>
          </p:cNvPr>
          <p:cNvSpPr txBox="1"/>
          <p:nvPr/>
        </p:nvSpPr>
        <p:spPr>
          <a:xfrm>
            <a:off x="122830" y="102706"/>
            <a:ext cx="12188440" cy="54476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Something deep inside Finn stirred. The poem about the Selkie interested him more than anything he had ever read.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On auto-pilot without looking where he was going,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Finn</a:t>
            </a:r>
            <a:r>
              <a:rPr lang="en-GB" sz="2000" b="0" i="0" u="none" strike="noStrike" cap="none" dirty="0">
                <a:solidFill>
                  <a:schemeClr val="accent1"/>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s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naive feet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carried him towards the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open classroom door</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   </a:t>
            </a:r>
            <a:endParaRPr sz="24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Oi! What do you think you are doing</a:t>
            </a: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Charlie reacted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as Finn bumped straight into him causing Charlie to drop his poem in a puddle.</a:t>
            </a:r>
            <a:endParaRPr sz="24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I’m so sorry, I didn’t see you</a:t>
            </a: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Finn apologised looking shocked and anxious about the repercussions. </a:t>
            </a:r>
            <a:endParaRPr sz="24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In an instant, Charlie</a:t>
            </a:r>
            <a:r>
              <a:rPr lang="en-GB" sz="2000" b="0" i="0" u="none" strike="noStrike" cap="none" dirty="0">
                <a:solidFill>
                  <a:schemeClr val="accent1"/>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s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strong fist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gripped Finn</a:t>
            </a:r>
            <a:r>
              <a:rPr lang="en-GB" sz="2000" b="0" i="0" u="none" strike="noStrike" cap="none" dirty="0">
                <a:solidFill>
                  <a:schemeClr val="accent1"/>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s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significantly grubby collar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a hurled him to the floor. A look of </a:t>
            </a:r>
            <a:r>
              <a:rPr lang="en-GB" sz="2000" b="0" i="0" u="none" strike="noStrike" cap="none" dirty="0">
                <a:solidFill>
                  <a:schemeClr val="dk1"/>
                </a:solidFill>
                <a:latin typeface="Letter-join Plus 40" panose="02000505000000020003" pitchFamily="50" charset="0"/>
                <a:cs typeface="Calibri" panose="020F0502020204030204" pitchFamily="34" charset="0"/>
                <a:sym typeface="Arial"/>
              </a:rPr>
              <a:t>sheer terror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crossed the other children</a:t>
            </a:r>
            <a:r>
              <a:rPr lang="en-GB" sz="2000" b="0" i="0" u="none" strike="noStrike" cap="none" dirty="0">
                <a:solidFill>
                  <a:schemeClr val="accent1"/>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s faces.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Jas let out an </a:t>
            </a:r>
            <a:r>
              <a:rPr lang="en-GB" sz="2000" b="0" i="0" u="sng" strike="noStrike" cap="none" dirty="0">
                <a:solidFill>
                  <a:srgbClr val="92D050"/>
                </a:solidFill>
                <a:latin typeface="Letter-join Plus 40" panose="02000505000000020003" pitchFamily="50" charset="0"/>
                <a:cs typeface="Calibri" panose="020F0502020204030204" pitchFamily="34" charset="0"/>
                <a:sym typeface="Arial"/>
              </a:rPr>
              <a:t>audible gasp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and covered her </a:t>
            </a:r>
            <a:r>
              <a:rPr lang="en-GB" sz="2000" b="0" i="0" u="sng" strike="noStrike" cap="none" dirty="0">
                <a:solidFill>
                  <a:srgbClr val="92D050"/>
                </a:solidFill>
                <a:latin typeface="Letter-join Plus 40" panose="02000505000000020003" pitchFamily="50" charset="0"/>
                <a:cs typeface="Calibri" panose="020F0502020204030204" pitchFamily="34" charset="0"/>
                <a:sym typeface="Arial"/>
              </a:rPr>
              <a:t>open mouth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with her hands. </a:t>
            </a:r>
            <a:endParaRPr sz="24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Pick it up</a:t>
            </a: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Charlie demanded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as Finn was face down looking at the poem drowning in the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dirty puddle</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 Wanting this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uncomfortable ordeal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to be over, Finn crouched on his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grazed hands and knees</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 leaning forwards to retrieve the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sodden poem </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with his </a:t>
            </a:r>
            <a:r>
              <a:rPr lang="en-GB" sz="2000" b="0" i="0" u="none" strike="noStrike" cap="none" dirty="0">
                <a:solidFill>
                  <a:srgbClr val="92D050"/>
                </a:solidFill>
                <a:latin typeface="Letter-join Plus 40" panose="02000505000000020003" pitchFamily="50" charset="0"/>
                <a:cs typeface="Calibri" panose="020F0502020204030204" pitchFamily="34" charset="0"/>
                <a:sym typeface="Arial"/>
              </a:rPr>
              <a:t>right hand</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 </a:t>
            </a:r>
            <a:endParaRPr sz="24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Not with your hands, with your teeth</a:t>
            </a: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Charlie taunted, spittle flying in all directions from his </a:t>
            </a:r>
            <a:r>
              <a:rPr lang="en-GB" sz="2000" b="0" i="0" u="sng" strike="noStrike" cap="none" dirty="0">
                <a:solidFill>
                  <a:srgbClr val="92D050"/>
                </a:solidFill>
                <a:latin typeface="Letter-join Plus 40" panose="02000505000000020003" pitchFamily="50" charset="0"/>
                <a:cs typeface="Calibri" panose="020F0502020204030204" pitchFamily="34" charset="0"/>
                <a:sym typeface="Arial"/>
              </a:rPr>
              <a:t>vicious mouth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whilst stepping on Finn</a:t>
            </a:r>
            <a:r>
              <a:rPr lang="en-GB" sz="2000" b="0" i="0" u="sng" strike="noStrike" cap="none" dirty="0">
                <a:solidFill>
                  <a:schemeClr val="accent1"/>
                </a:solidFill>
                <a:latin typeface="Letter-join Plus 40" panose="02000505000000020003" pitchFamily="50" charset="0"/>
                <a:cs typeface="Calibri" panose="020F0502020204030204" pitchFamily="34" charset="0"/>
                <a:sym typeface="Arial"/>
              </a:rPr>
              <a:t>’</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s head: pressing his face into the </a:t>
            </a:r>
            <a:r>
              <a:rPr lang="en-GB" sz="2000" b="0" i="0" u="sng" strike="noStrike" cap="none" dirty="0">
                <a:solidFill>
                  <a:srgbClr val="92D050"/>
                </a:solidFill>
                <a:latin typeface="Letter-join Plus 40" panose="02000505000000020003" pitchFamily="50" charset="0"/>
                <a:cs typeface="Calibri" panose="020F0502020204030204" pitchFamily="34" charset="0"/>
                <a:sym typeface="Arial"/>
              </a:rPr>
              <a:t>icy water. </a:t>
            </a:r>
            <a:endParaRPr sz="24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Back off Charlie, that’s enough</a:t>
            </a: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Jas screamed at the </a:t>
            </a:r>
            <a:r>
              <a:rPr lang="en-GB" sz="2000" b="0" i="0" u="sng" strike="noStrike" cap="none" dirty="0">
                <a:solidFill>
                  <a:srgbClr val="92D050"/>
                </a:solidFill>
                <a:latin typeface="Letter-join Plus 40" panose="02000505000000020003" pitchFamily="50" charset="0"/>
                <a:cs typeface="Calibri" panose="020F0502020204030204" pitchFamily="34" charset="0"/>
                <a:sym typeface="Arial"/>
              </a:rPr>
              <a:t>top of her voice</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 knocking Charlie</a:t>
            </a:r>
            <a:r>
              <a:rPr lang="en-GB" sz="2000" b="0" i="0" u="sng" strike="noStrike" cap="none" dirty="0">
                <a:solidFill>
                  <a:schemeClr val="accent1"/>
                </a:solidFill>
                <a:latin typeface="Letter-join Plus 40" panose="02000505000000020003" pitchFamily="50" charset="0"/>
                <a:cs typeface="Calibri" panose="020F0502020204030204" pitchFamily="34" charset="0"/>
                <a:sym typeface="Arial"/>
              </a:rPr>
              <a:t>’</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s leg out of the way with </a:t>
            </a:r>
            <a:r>
              <a:rPr lang="en-GB" sz="2000" b="0" i="0" u="sng" strike="noStrike" cap="none" dirty="0">
                <a:solidFill>
                  <a:srgbClr val="92D050"/>
                </a:solidFill>
                <a:latin typeface="Letter-join Plus 40" panose="02000505000000020003" pitchFamily="50" charset="0"/>
                <a:cs typeface="Calibri" panose="020F0502020204030204" pitchFamily="34" charset="0"/>
                <a:sym typeface="Arial"/>
              </a:rPr>
              <a:t>one hand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and scooping Finn up with the other. </a:t>
            </a:r>
            <a:endParaRPr sz="24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a:t>
            </a:r>
            <a:r>
              <a:rPr lang="en-GB" sz="2000" b="0" i="0" u="none" strike="noStrike" cap="none" dirty="0">
                <a:solidFill>
                  <a:srgbClr val="000000"/>
                </a:solidFill>
                <a:latin typeface="Letter-join Plus 40" panose="02000505000000020003" pitchFamily="50" charset="0"/>
                <a:cs typeface="Calibri" panose="020F0502020204030204" pitchFamily="34" charset="0"/>
                <a:sym typeface="Arial"/>
              </a:rPr>
              <a:t>Here’s your precious poem</a:t>
            </a:r>
            <a:r>
              <a:rPr lang="en-GB" sz="2000" b="0" i="0" u="none" strike="noStrike" cap="none" dirty="0">
                <a:solidFill>
                  <a:srgbClr val="FF0000"/>
                </a:solidFill>
                <a:latin typeface="Letter-join Plus 40" panose="02000505000000020003" pitchFamily="50" charset="0"/>
                <a:cs typeface="Calibri" panose="020F0502020204030204" pitchFamily="34" charset="0"/>
                <a:sym typeface="Arial"/>
              </a:rPr>
              <a:t>,”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Jas scolded, slapping the </a:t>
            </a:r>
            <a:r>
              <a:rPr lang="en-GB" sz="2000" b="0" i="0" u="sng" strike="noStrike" cap="none" dirty="0">
                <a:solidFill>
                  <a:srgbClr val="92D050"/>
                </a:solidFill>
                <a:latin typeface="Letter-join Plus 40" panose="02000505000000020003" pitchFamily="50" charset="0"/>
                <a:cs typeface="Calibri" panose="020F0502020204030204" pitchFamily="34" charset="0"/>
                <a:sym typeface="Arial"/>
              </a:rPr>
              <a:t>soggy piece of paper </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against Charlie</a:t>
            </a:r>
            <a:r>
              <a:rPr lang="en-GB" sz="2000" b="0" i="0" u="sng" strike="noStrike" cap="none" dirty="0">
                <a:solidFill>
                  <a:schemeClr val="accent1"/>
                </a:solidFill>
                <a:latin typeface="Letter-join Plus 40" panose="02000505000000020003" pitchFamily="50" charset="0"/>
                <a:cs typeface="Calibri" panose="020F0502020204030204" pitchFamily="34" charset="0"/>
                <a:sym typeface="Arial"/>
              </a:rPr>
              <a:t>’</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s chest then leading Finn away in the direction of the McFees</a:t>
            </a:r>
            <a:r>
              <a:rPr lang="en-GB" sz="2000" b="0" i="0" u="sng" strike="noStrike" cap="none" dirty="0">
                <a:solidFill>
                  <a:schemeClr val="accent1"/>
                </a:solidFill>
                <a:latin typeface="Letter-join Plus 40" panose="02000505000000020003" pitchFamily="50" charset="0"/>
                <a:cs typeface="Calibri" panose="020F0502020204030204" pitchFamily="34" charset="0"/>
                <a:sym typeface="Arial"/>
              </a:rPr>
              <a:t>’</a:t>
            </a:r>
            <a:r>
              <a:rPr lang="en-GB" sz="2000" b="0" i="0" u="sng" strike="noStrike" cap="none" dirty="0">
                <a:solidFill>
                  <a:srgbClr val="000000"/>
                </a:solidFill>
                <a:latin typeface="Letter-join Plus 40" panose="02000505000000020003" pitchFamily="50" charset="0"/>
                <a:cs typeface="Calibri" panose="020F0502020204030204" pitchFamily="34" charset="0"/>
                <a:sym typeface="Arial"/>
              </a:rPr>
              <a:t> cottage. </a:t>
            </a:r>
            <a:endParaRPr sz="2400" dirty="0">
              <a:latin typeface="Letter-join Plus 40" panose="02000505000000020003" pitchFamily="50" charset="0"/>
              <a:cs typeface="Calibri" panose="020F0502020204030204" pitchFamily="34" charset="0"/>
            </a:endParaRPr>
          </a:p>
          <a:p>
            <a:pPr marL="0" marR="0" lvl="0" indent="0" algn="l" rtl="0">
              <a:lnSpc>
                <a:spcPct val="100000"/>
              </a:lnSpc>
              <a:spcBef>
                <a:spcPts val="0"/>
              </a:spcBef>
              <a:spcAft>
                <a:spcPts val="0"/>
              </a:spcAft>
              <a:buNone/>
            </a:pPr>
            <a:endParaRPr sz="1400" b="0" i="0" u="sng"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r>
              <a:rPr lang="en-GB" sz="1400" b="0" i="0" u="sng" strike="noStrike" cap="none" dirty="0">
                <a:solidFill>
                  <a:srgbClr val="000000"/>
                </a:solidFill>
                <a:latin typeface="Calibri" panose="020F0502020204030204" pitchFamily="34" charset="0"/>
                <a:cs typeface="Calibri" panose="020F0502020204030204" pitchFamily="34" charset="0"/>
                <a:sym typeface="Arial"/>
              </a:rPr>
              <a:t> </a:t>
            </a:r>
            <a:endParaRPr sz="1400" b="0" i="0" u="sng"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FE0545B-78C4-41BF-A54A-70FCEBDEA32C}"/>
              </a:ext>
            </a:extLst>
          </p:cNvPr>
          <p:cNvPicPr>
            <a:picLocks noChangeAspect="1"/>
          </p:cNvPicPr>
          <p:nvPr/>
        </p:nvPicPr>
        <p:blipFill>
          <a:blip r:embed="rId2"/>
          <a:stretch>
            <a:fillRect/>
          </a:stretch>
        </p:blipFill>
        <p:spPr>
          <a:xfrm>
            <a:off x="4026089" y="4882764"/>
            <a:ext cx="8043081" cy="1975236"/>
          </a:xfrm>
          <a:prstGeom prst="rect">
            <a:avLst/>
          </a:prstGeom>
        </p:spPr>
      </p:pic>
    </p:spTree>
    <p:extLst>
      <p:ext uri="{BB962C8B-B14F-4D97-AF65-F5344CB8AC3E}">
        <p14:creationId xmlns:p14="http://schemas.microsoft.com/office/powerpoint/2010/main" val="311393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87AC-877C-4589-A21E-4DF49B1799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B0D4EB8-C96A-45CC-BFEC-76BEE328A52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79ECE27-B6E4-44D5-8898-A4314615C0B2}"/>
              </a:ext>
            </a:extLst>
          </p:cNvPr>
          <p:cNvPicPr>
            <a:picLocks noChangeAspect="1"/>
          </p:cNvPicPr>
          <p:nvPr/>
        </p:nvPicPr>
        <p:blipFill>
          <a:blip r:embed="rId2"/>
          <a:stretch>
            <a:fillRect/>
          </a:stretch>
        </p:blipFill>
        <p:spPr>
          <a:xfrm>
            <a:off x="132522" y="274638"/>
            <a:ext cx="3838989" cy="5608913"/>
          </a:xfrm>
          <a:prstGeom prst="rect">
            <a:avLst/>
          </a:prstGeom>
        </p:spPr>
      </p:pic>
      <p:pic>
        <p:nvPicPr>
          <p:cNvPr id="5" name="Picture 4">
            <a:extLst>
              <a:ext uri="{FF2B5EF4-FFF2-40B4-BE49-F238E27FC236}">
                <a16:creationId xmlns:a16="http://schemas.microsoft.com/office/drawing/2014/main" id="{9EB48CE3-6B3A-447A-A1FB-31570F3C1853}"/>
              </a:ext>
            </a:extLst>
          </p:cNvPr>
          <p:cNvPicPr>
            <a:picLocks noChangeAspect="1"/>
          </p:cNvPicPr>
          <p:nvPr/>
        </p:nvPicPr>
        <p:blipFill>
          <a:blip r:embed="rId2"/>
          <a:stretch>
            <a:fillRect/>
          </a:stretch>
        </p:blipFill>
        <p:spPr>
          <a:xfrm>
            <a:off x="4176505" y="274637"/>
            <a:ext cx="3838989" cy="5608913"/>
          </a:xfrm>
          <a:prstGeom prst="rect">
            <a:avLst/>
          </a:prstGeom>
        </p:spPr>
      </p:pic>
      <p:pic>
        <p:nvPicPr>
          <p:cNvPr id="6" name="Picture 5">
            <a:extLst>
              <a:ext uri="{FF2B5EF4-FFF2-40B4-BE49-F238E27FC236}">
                <a16:creationId xmlns:a16="http://schemas.microsoft.com/office/drawing/2014/main" id="{20CAA686-174E-4252-8870-2DCA9A9C18F4}"/>
              </a:ext>
            </a:extLst>
          </p:cNvPr>
          <p:cNvPicPr>
            <a:picLocks noChangeAspect="1"/>
          </p:cNvPicPr>
          <p:nvPr/>
        </p:nvPicPr>
        <p:blipFill>
          <a:blip r:embed="rId2"/>
          <a:stretch>
            <a:fillRect/>
          </a:stretch>
        </p:blipFill>
        <p:spPr>
          <a:xfrm>
            <a:off x="8220488" y="271325"/>
            <a:ext cx="3838989" cy="5608913"/>
          </a:xfrm>
          <a:prstGeom prst="rect">
            <a:avLst/>
          </a:prstGeom>
        </p:spPr>
      </p:pic>
    </p:spTree>
    <p:extLst>
      <p:ext uri="{BB962C8B-B14F-4D97-AF65-F5344CB8AC3E}">
        <p14:creationId xmlns:p14="http://schemas.microsoft.com/office/powerpoint/2010/main" val="379942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733474"/>
          </a:xfrm>
        </p:spPr>
        <p:txBody>
          <a:bodyPr>
            <a:noAutofit/>
          </a:bodyPr>
          <a:lstStyle/>
          <a:p>
            <a:r>
              <a:rPr lang="en-GB" u="sng" dirty="0">
                <a:latin typeface="Letter-join Plus 40" pitchFamily="50" charset="0"/>
              </a:rPr>
              <a:t>Plenary – Pupil Self Assessment</a:t>
            </a:r>
          </a:p>
        </p:txBody>
      </p:sp>
      <p:sp>
        <p:nvSpPr>
          <p:cNvPr id="7" name="Content Placeholder 2"/>
          <p:cNvSpPr txBox="1">
            <a:spLocks/>
          </p:cNvSpPr>
          <p:nvPr/>
        </p:nvSpPr>
        <p:spPr>
          <a:xfrm>
            <a:off x="2135560" y="1268760"/>
            <a:ext cx="7920880"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solidFill>
              <a:latin typeface="Letter-join Plus 40" pitchFamily="50" charset="0"/>
            </a:endParaRPr>
          </a:p>
        </p:txBody>
      </p:sp>
      <p:sp>
        <p:nvSpPr>
          <p:cNvPr id="9" name="Content Placeholder 2"/>
          <p:cNvSpPr txBox="1">
            <a:spLocks/>
          </p:cNvSpPr>
          <p:nvPr/>
        </p:nvSpPr>
        <p:spPr>
          <a:xfrm>
            <a:off x="4780888" y="3645024"/>
            <a:ext cx="4738673" cy="11521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solidFill>
              <a:latin typeface="Letter-join Plus 40" pitchFamily="50" charset="0"/>
            </a:endParaRPr>
          </a:p>
        </p:txBody>
      </p:sp>
      <p:sp>
        <p:nvSpPr>
          <p:cNvPr id="10" name="Content Placeholder 2"/>
          <p:cNvSpPr txBox="1">
            <a:spLocks/>
          </p:cNvSpPr>
          <p:nvPr/>
        </p:nvSpPr>
        <p:spPr>
          <a:xfrm>
            <a:off x="2063552" y="4941168"/>
            <a:ext cx="8208912" cy="19168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lumMod val="60000"/>
                  <a:lumOff val="40000"/>
                </a:srgbClr>
              </a:solidFill>
              <a:latin typeface="Letter-join Plus 40" pitchFamily="50" charset="0"/>
            </a:endParaRPr>
          </a:p>
        </p:txBody>
      </p:sp>
      <p:sp>
        <p:nvSpPr>
          <p:cNvPr id="4" name="TextBox 3"/>
          <p:cNvSpPr txBox="1"/>
          <p:nvPr/>
        </p:nvSpPr>
        <p:spPr>
          <a:xfrm>
            <a:off x="1981200" y="1515325"/>
            <a:ext cx="8280920" cy="3416320"/>
          </a:xfrm>
          <a:prstGeom prst="rect">
            <a:avLst/>
          </a:prstGeom>
          <a:noFill/>
        </p:spPr>
        <p:txBody>
          <a:bodyPr wrap="square" rtlCol="0">
            <a:spAutoFit/>
          </a:bodyPr>
          <a:lstStyle/>
          <a:p>
            <a:r>
              <a:rPr lang="en-GB" sz="2400" dirty="0">
                <a:solidFill>
                  <a:prstClr val="black"/>
                </a:solidFill>
                <a:latin typeface="Letter-join Plus 40" pitchFamily="50" charset="0"/>
              </a:rPr>
              <a:t>Use an emoji (at the end of your work) to show how well you understood the LO.</a:t>
            </a:r>
          </a:p>
          <a:p>
            <a:r>
              <a:rPr lang="en-GB" sz="2400" dirty="0">
                <a:solidFill>
                  <a:prstClr val="black"/>
                </a:solidFill>
                <a:latin typeface="Letter-join Plus 40" pitchFamily="50" charset="0"/>
              </a:rPr>
              <a:t>        I fully understood the LO</a:t>
            </a:r>
          </a:p>
          <a:p>
            <a:r>
              <a:rPr lang="en-GB" sz="2400" dirty="0">
                <a:solidFill>
                  <a:prstClr val="black"/>
                </a:solidFill>
                <a:latin typeface="Letter-join Plus 40" pitchFamily="50" charset="0"/>
              </a:rPr>
              <a:t> </a:t>
            </a:r>
          </a:p>
          <a:p>
            <a:r>
              <a:rPr lang="en-GB" sz="2400" dirty="0">
                <a:solidFill>
                  <a:prstClr val="black"/>
                </a:solidFill>
                <a:latin typeface="Letter-join Plus 40" pitchFamily="50" charset="0"/>
              </a:rPr>
              <a:t>        I almost understand the LO but could do with some </a:t>
            </a:r>
          </a:p>
          <a:p>
            <a:r>
              <a:rPr lang="en-GB" sz="2400" dirty="0">
                <a:solidFill>
                  <a:prstClr val="black"/>
                </a:solidFill>
                <a:latin typeface="Letter-join Plus 40" pitchFamily="50" charset="0"/>
              </a:rPr>
              <a:t>        more practise.</a:t>
            </a:r>
          </a:p>
          <a:p>
            <a:endParaRPr lang="en-GB" sz="2400" dirty="0">
              <a:solidFill>
                <a:prstClr val="black"/>
              </a:solidFill>
              <a:latin typeface="Letter-join Plus 40" pitchFamily="50" charset="0"/>
            </a:endParaRPr>
          </a:p>
          <a:p>
            <a:r>
              <a:rPr lang="en-GB" sz="2400" dirty="0">
                <a:solidFill>
                  <a:srgbClr val="50FB33"/>
                </a:solidFill>
                <a:latin typeface="Letter-join Plus 40" pitchFamily="50" charset="0"/>
              </a:rPr>
              <a:t> </a:t>
            </a:r>
            <a:r>
              <a:rPr lang="en-GB" sz="2400" dirty="0">
                <a:solidFill>
                  <a:prstClr val="black"/>
                </a:solidFill>
                <a:latin typeface="Letter-join Plus 40" pitchFamily="50" charset="0"/>
              </a:rPr>
              <a:t>       I did not understand the LO and need support to  </a:t>
            </a:r>
          </a:p>
          <a:p>
            <a:r>
              <a:rPr lang="en-GB" sz="2400" dirty="0">
                <a:solidFill>
                  <a:prstClr val="black"/>
                </a:solidFill>
                <a:latin typeface="Letter-join Plus 40" pitchFamily="50" charset="0"/>
              </a:rPr>
              <a:t>        understand it.</a:t>
            </a:r>
            <a:endParaRPr lang="en-GB" sz="2400" dirty="0">
              <a:solidFill>
                <a:srgbClr val="50FB33"/>
              </a:solidFill>
              <a:latin typeface="Letter-join Plus 40" pitchFamily="50" charset="0"/>
            </a:endParaRPr>
          </a:p>
        </p:txBody>
      </p:sp>
      <p:pic>
        <p:nvPicPr>
          <p:cNvPr id="11" name="Picture 10">
            <a:extLst>
              <a:ext uri="{FF2B5EF4-FFF2-40B4-BE49-F238E27FC236}">
                <a16:creationId xmlns:a16="http://schemas.microsoft.com/office/drawing/2014/main" id="{9740656E-A034-42F5-8A96-70B0CA17DA41}"/>
              </a:ext>
            </a:extLst>
          </p:cNvPr>
          <p:cNvPicPr/>
          <p:nvPr/>
        </p:nvPicPr>
        <p:blipFill>
          <a:blip r:embed="rId3"/>
          <a:stretch>
            <a:fillRect/>
          </a:stretch>
        </p:blipFill>
        <p:spPr>
          <a:xfrm>
            <a:off x="2245479" y="2257707"/>
            <a:ext cx="575569" cy="449579"/>
          </a:xfrm>
          <a:prstGeom prst="rect">
            <a:avLst/>
          </a:prstGeom>
        </p:spPr>
      </p:pic>
      <p:pic>
        <p:nvPicPr>
          <p:cNvPr id="12" name="Picture 11">
            <a:extLst>
              <a:ext uri="{FF2B5EF4-FFF2-40B4-BE49-F238E27FC236}">
                <a16:creationId xmlns:a16="http://schemas.microsoft.com/office/drawing/2014/main" id="{FB1778E6-E5D7-4F63-AB42-DE4D01649BAA}"/>
              </a:ext>
            </a:extLst>
          </p:cNvPr>
          <p:cNvPicPr/>
          <p:nvPr/>
        </p:nvPicPr>
        <p:blipFill>
          <a:blip r:embed="rId4"/>
          <a:stretch>
            <a:fillRect/>
          </a:stretch>
        </p:blipFill>
        <p:spPr>
          <a:xfrm>
            <a:off x="2330233" y="3033046"/>
            <a:ext cx="561575" cy="495279"/>
          </a:xfrm>
          <a:prstGeom prst="rect">
            <a:avLst/>
          </a:prstGeom>
        </p:spPr>
      </p:pic>
      <p:pic>
        <p:nvPicPr>
          <p:cNvPr id="13" name="Picture 12">
            <a:extLst>
              <a:ext uri="{FF2B5EF4-FFF2-40B4-BE49-F238E27FC236}">
                <a16:creationId xmlns:a16="http://schemas.microsoft.com/office/drawing/2014/main" id="{3DC02BAA-DCC3-4C68-9A14-8F1DBCE52B32}"/>
              </a:ext>
            </a:extLst>
          </p:cNvPr>
          <p:cNvPicPr/>
          <p:nvPr/>
        </p:nvPicPr>
        <p:blipFill>
          <a:blip r:embed="rId5"/>
          <a:stretch>
            <a:fillRect/>
          </a:stretch>
        </p:blipFill>
        <p:spPr>
          <a:xfrm>
            <a:off x="2330233" y="3899247"/>
            <a:ext cx="561575" cy="495279"/>
          </a:xfrm>
          <a:prstGeom prst="rect">
            <a:avLst/>
          </a:prstGeom>
        </p:spPr>
      </p:pic>
    </p:spTree>
    <p:extLst>
      <p:ext uri="{BB962C8B-B14F-4D97-AF65-F5344CB8AC3E}">
        <p14:creationId xmlns:p14="http://schemas.microsoft.com/office/powerpoint/2010/main" val="86944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62F49-0D1B-AFAE-AFC6-C09485D64641}"/>
              </a:ext>
            </a:extLst>
          </p:cNvPr>
          <p:cNvSpPr txBox="1"/>
          <p:nvPr/>
        </p:nvSpPr>
        <p:spPr>
          <a:xfrm>
            <a:off x="1965296" y="5443419"/>
            <a:ext cx="823516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prstClr val="black"/>
                </a:solidFill>
                <a:latin typeface="Letter-join Plus 40" panose="02000505000000020003" pitchFamily="50" charset="0"/>
              </a:rPr>
              <a:t>This is based on your previous learning which you will need to apply during the lesson today.</a:t>
            </a:r>
          </a:p>
        </p:txBody>
      </p:sp>
      <p:sp>
        <p:nvSpPr>
          <p:cNvPr id="3" name="Cloud Callout 3">
            <a:extLst>
              <a:ext uri="{FF2B5EF4-FFF2-40B4-BE49-F238E27FC236}">
                <a16:creationId xmlns:a16="http://schemas.microsoft.com/office/drawing/2014/main" id="{37A2B227-0387-9828-BF08-0649F6621F60}"/>
              </a:ext>
            </a:extLst>
          </p:cNvPr>
          <p:cNvSpPr/>
          <p:nvPr/>
        </p:nvSpPr>
        <p:spPr>
          <a:xfrm>
            <a:off x="208842" y="70962"/>
            <a:ext cx="2232248" cy="1453623"/>
          </a:xfrm>
          <a:prstGeom prst="cloudCallout">
            <a:avLst>
              <a:gd name="adj1" fmla="val 47275"/>
              <a:gd name="adj2" fmla="val 35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dirty="0">
                <a:solidFill>
                  <a:prstClr val="white"/>
                </a:solidFill>
                <a:latin typeface="Letter-join Plus 40" panose="02000505000000020003" pitchFamily="50" charset="0"/>
              </a:rPr>
              <a:t>Prior learning</a:t>
            </a:r>
          </a:p>
          <a:p>
            <a:pPr algn="ctr"/>
            <a:endParaRPr lang="en-GB" dirty="0">
              <a:solidFill>
                <a:prstClr val="white"/>
              </a:solidFill>
              <a:latin typeface="Calibri"/>
            </a:endParaRPr>
          </a:p>
        </p:txBody>
      </p:sp>
      <p:sp>
        <p:nvSpPr>
          <p:cNvPr id="6" name="Content Placeholder 2">
            <a:extLst>
              <a:ext uri="{FF2B5EF4-FFF2-40B4-BE49-F238E27FC236}">
                <a16:creationId xmlns:a16="http://schemas.microsoft.com/office/drawing/2014/main" id="{039CFD37-8E20-4882-804B-457EAFB95CC6}"/>
              </a:ext>
            </a:extLst>
          </p:cNvPr>
          <p:cNvSpPr txBox="1">
            <a:spLocks/>
          </p:cNvSpPr>
          <p:nvPr/>
        </p:nvSpPr>
        <p:spPr>
          <a:xfrm>
            <a:off x="2431872" y="3018691"/>
            <a:ext cx="10515600" cy="27098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a:latin typeface="Letter-join Basic 40" panose="02000505000000020003" pitchFamily="50" charset="0"/>
            </a:endParaRPr>
          </a:p>
        </p:txBody>
      </p:sp>
      <p:sp>
        <p:nvSpPr>
          <p:cNvPr id="4" name="TextBox 3">
            <a:extLst>
              <a:ext uri="{FF2B5EF4-FFF2-40B4-BE49-F238E27FC236}">
                <a16:creationId xmlns:a16="http://schemas.microsoft.com/office/drawing/2014/main" id="{00FC2FC1-922E-4D68-9A0F-7001546856D5}"/>
              </a:ext>
            </a:extLst>
          </p:cNvPr>
          <p:cNvSpPr txBox="1"/>
          <p:nvPr/>
        </p:nvSpPr>
        <p:spPr>
          <a:xfrm>
            <a:off x="2730076" y="2188218"/>
            <a:ext cx="6705600" cy="1200329"/>
          </a:xfrm>
          <a:prstGeom prst="rect">
            <a:avLst/>
          </a:prstGeom>
          <a:noFill/>
        </p:spPr>
        <p:txBody>
          <a:bodyPr wrap="square" rtlCol="0">
            <a:spAutoFit/>
          </a:bodyPr>
          <a:lstStyle/>
          <a:p>
            <a:r>
              <a:rPr lang="en-GB" sz="3600" dirty="0">
                <a:solidFill>
                  <a:srgbClr val="00B050"/>
                </a:solidFill>
                <a:latin typeface="Letter-join Plus 40" panose="02000505000000020003" pitchFamily="50" charset="0"/>
              </a:rPr>
              <a:t>What has happened so far in the story?</a:t>
            </a:r>
          </a:p>
        </p:txBody>
      </p:sp>
    </p:spTree>
    <p:extLst>
      <p:ext uri="{BB962C8B-B14F-4D97-AF65-F5344CB8AC3E}">
        <p14:creationId xmlns:p14="http://schemas.microsoft.com/office/powerpoint/2010/main" val="3169775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3792" y="2276873"/>
            <a:ext cx="5050972" cy="2952327"/>
          </a:xfrm>
        </p:spPr>
        <p:txBody>
          <a:bodyPr>
            <a:normAutofit/>
          </a:bodyPr>
          <a:lstStyle/>
          <a:p>
            <a:pPr algn="l"/>
            <a:r>
              <a:rPr lang="en-GB" sz="5400" dirty="0">
                <a:latin typeface="Letter-join Plus 40" panose="02000505000000020003" pitchFamily="50" charset="0"/>
                <a:cs typeface="Segoe UI"/>
              </a:rPr>
              <a:t>Ready </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Respectful</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Safe</a:t>
            </a:r>
            <a:endParaRPr lang="en-US" dirty="0">
              <a:latin typeface="Letter-join Plus 40" panose="02000505000000020003" pitchFamily="50" charset="0"/>
            </a:endParaRPr>
          </a:p>
        </p:txBody>
      </p:sp>
      <p:pic>
        <p:nvPicPr>
          <p:cNvPr id="4" name="Picture 4" descr="A picture containing text, clipart&#10;&#10;Description automatically generated">
            <a:extLst>
              <a:ext uri="{FF2B5EF4-FFF2-40B4-BE49-F238E27FC236}">
                <a16:creationId xmlns:a16="http://schemas.microsoft.com/office/drawing/2014/main" id="{7C3F8610-C37E-A6AC-53B7-D2DA14CF451D}"/>
              </a:ext>
            </a:extLst>
          </p:cNvPr>
          <p:cNvPicPr>
            <a:picLocks noChangeAspect="1"/>
          </p:cNvPicPr>
          <p:nvPr/>
        </p:nvPicPr>
        <p:blipFill>
          <a:blip r:embed="rId2"/>
          <a:stretch>
            <a:fillRect/>
          </a:stretch>
        </p:blipFill>
        <p:spPr>
          <a:xfrm>
            <a:off x="5081589" y="320450"/>
            <a:ext cx="1876425" cy="1819275"/>
          </a:xfrm>
          <a:prstGeom prst="rect">
            <a:avLst/>
          </a:prstGeom>
        </p:spPr>
      </p:pic>
    </p:spTree>
    <p:extLst>
      <p:ext uri="{BB962C8B-B14F-4D97-AF65-F5344CB8AC3E}">
        <p14:creationId xmlns:p14="http://schemas.microsoft.com/office/powerpoint/2010/main" val="2349740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62F49-0D1B-AFAE-AFC6-C09485D64641}"/>
              </a:ext>
            </a:extLst>
          </p:cNvPr>
          <p:cNvSpPr txBox="1"/>
          <p:nvPr/>
        </p:nvSpPr>
        <p:spPr>
          <a:xfrm>
            <a:off x="1965296" y="5443419"/>
            <a:ext cx="823516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prstClr val="black"/>
                </a:solidFill>
                <a:latin typeface="Letter-join Plus 40" panose="02000505000000020003" pitchFamily="50" charset="0"/>
              </a:rPr>
              <a:t>This is based on your previous learning which you will need to apply during the lesson today.</a:t>
            </a:r>
          </a:p>
        </p:txBody>
      </p:sp>
      <p:sp>
        <p:nvSpPr>
          <p:cNvPr id="3" name="Cloud Callout 3">
            <a:extLst>
              <a:ext uri="{FF2B5EF4-FFF2-40B4-BE49-F238E27FC236}">
                <a16:creationId xmlns:a16="http://schemas.microsoft.com/office/drawing/2014/main" id="{37A2B227-0387-9828-BF08-0649F6621F60}"/>
              </a:ext>
            </a:extLst>
          </p:cNvPr>
          <p:cNvSpPr/>
          <p:nvPr/>
        </p:nvSpPr>
        <p:spPr>
          <a:xfrm>
            <a:off x="208842" y="70962"/>
            <a:ext cx="2232248" cy="1453623"/>
          </a:xfrm>
          <a:prstGeom prst="cloudCallout">
            <a:avLst>
              <a:gd name="adj1" fmla="val 47275"/>
              <a:gd name="adj2" fmla="val 35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dirty="0">
                <a:solidFill>
                  <a:prstClr val="white"/>
                </a:solidFill>
                <a:latin typeface="Letter-join Plus 40" panose="02000505000000020003" pitchFamily="50" charset="0"/>
              </a:rPr>
              <a:t>Prior learning</a:t>
            </a:r>
          </a:p>
          <a:p>
            <a:pPr algn="ctr"/>
            <a:endParaRPr lang="en-GB" dirty="0">
              <a:solidFill>
                <a:prstClr val="white"/>
              </a:solidFill>
              <a:latin typeface="Calibri"/>
            </a:endParaRPr>
          </a:p>
        </p:txBody>
      </p:sp>
      <p:sp>
        <p:nvSpPr>
          <p:cNvPr id="6" name="Content Placeholder 2">
            <a:extLst>
              <a:ext uri="{FF2B5EF4-FFF2-40B4-BE49-F238E27FC236}">
                <a16:creationId xmlns:a16="http://schemas.microsoft.com/office/drawing/2014/main" id="{039CFD37-8E20-4882-804B-457EAFB95CC6}"/>
              </a:ext>
            </a:extLst>
          </p:cNvPr>
          <p:cNvSpPr txBox="1">
            <a:spLocks/>
          </p:cNvSpPr>
          <p:nvPr/>
        </p:nvSpPr>
        <p:spPr>
          <a:xfrm>
            <a:off x="2431872" y="3018691"/>
            <a:ext cx="10515600" cy="27098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a:latin typeface="Letter-join Basic 40" panose="02000505000000020003" pitchFamily="50" charset="0"/>
            </a:endParaRPr>
          </a:p>
        </p:txBody>
      </p:sp>
      <p:sp>
        <p:nvSpPr>
          <p:cNvPr id="5" name="Rectangle 4">
            <a:extLst>
              <a:ext uri="{FF2B5EF4-FFF2-40B4-BE49-F238E27FC236}">
                <a16:creationId xmlns:a16="http://schemas.microsoft.com/office/drawing/2014/main" id="{6D68EAF4-7353-4F74-9CB2-AA615F5B8109}"/>
              </a:ext>
            </a:extLst>
          </p:cNvPr>
          <p:cNvSpPr/>
          <p:nvPr/>
        </p:nvSpPr>
        <p:spPr>
          <a:xfrm>
            <a:off x="2907666" y="1524585"/>
            <a:ext cx="5124807" cy="1754326"/>
          </a:xfrm>
          <a:prstGeom prst="rect">
            <a:avLst/>
          </a:prstGeom>
        </p:spPr>
        <p:txBody>
          <a:bodyPr wrap="square">
            <a:spAutoFit/>
          </a:bodyPr>
          <a:lstStyle/>
          <a:p>
            <a:r>
              <a:rPr lang="en-GB" sz="3600" dirty="0">
                <a:solidFill>
                  <a:srgbClr val="00B050"/>
                </a:solidFill>
                <a:latin typeface="Letter-join Plus 40" panose="02000505000000020003" pitchFamily="50" charset="0"/>
              </a:rPr>
              <a:t>Think pink your work from yesterday. Can you improve any of your sentences?</a:t>
            </a:r>
          </a:p>
        </p:txBody>
      </p:sp>
    </p:spTree>
    <p:extLst>
      <p:ext uri="{BB962C8B-B14F-4D97-AF65-F5344CB8AC3E}">
        <p14:creationId xmlns:p14="http://schemas.microsoft.com/office/powerpoint/2010/main" val="837787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5DBBC5-B947-4791-B935-B87F35D0117B}"/>
              </a:ext>
            </a:extLst>
          </p:cNvPr>
          <p:cNvSpPr txBox="1">
            <a:spLocks/>
          </p:cNvSpPr>
          <p:nvPr/>
        </p:nvSpPr>
        <p:spPr>
          <a:xfrm>
            <a:off x="72531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u="sng" dirty="0">
                <a:solidFill>
                  <a:prstClr val="black"/>
                </a:solidFill>
                <a:latin typeface="Letter-join Plus 40" panose="02000505000000020003" pitchFamily="50" charset="0"/>
              </a:rPr>
              <a:t>Day Three</a:t>
            </a:r>
          </a:p>
        </p:txBody>
      </p:sp>
      <p:sp>
        <p:nvSpPr>
          <p:cNvPr id="4" name="Title 1">
            <a:extLst>
              <a:ext uri="{FF2B5EF4-FFF2-40B4-BE49-F238E27FC236}">
                <a16:creationId xmlns:a16="http://schemas.microsoft.com/office/drawing/2014/main" id="{554419A5-6C63-41D2-B4A4-7953D82AFE6E}"/>
              </a:ext>
            </a:extLst>
          </p:cNvPr>
          <p:cNvSpPr txBox="1">
            <a:spLocks/>
          </p:cNvSpPr>
          <p:nvPr/>
        </p:nvSpPr>
        <p:spPr>
          <a:xfrm>
            <a:off x="1117010" y="800388"/>
            <a:ext cx="8229600" cy="11430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u="sng" dirty="0">
              <a:solidFill>
                <a:prstClr val="black"/>
              </a:solidFill>
              <a:latin typeface="Letter-join Plus 40" panose="02000505000000020003" pitchFamily="50" charset="0"/>
            </a:endParaRPr>
          </a:p>
          <a:p>
            <a:r>
              <a:rPr lang="en-GB" sz="5800" b="1" u="sng" err="1">
                <a:solidFill>
                  <a:prstClr val="black"/>
                </a:solidFill>
                <a:latin typeface="Letter-join Plus 40" panose="02000505000000020003" pitchFamily="50" charset="0"/>
              </a:rPr>
              <a:t>LO</a:t>
            </a:r>
            <a:r>
              <a:rPr lang="en-GB" sz="5800" b="1" u="sng">
                <a:solidFill>
                  <a:prstClr val="black"/>
                </a:solidFill>
                <a:latin typeface="Letter-join Plus 40" panose="02000505000000020003" pitchFamily="50" charset="0"/>
              </a:rPr>
              <a:t>: </a:t>
            </a:r>
            <a:r>
              <a:rPr lang="en-GB" sz="5800" b="1" u="sng" dirty="0">
                <a:solidFill>
                  <a:prstClr val="black"/>
                </a:solidFill>
                <a:latin typeface="Letter-join Plus 40" panose="02000505000000020003" pitchFamily="50" charset="0"/>
              </a:rPr>
              <a:t>I</a:t>
            </a:r>
            <a:r>
              <a:rPr lang="en-GB" sz="5800" b="1" u="sng">
                <a:solidFill>
                  <a:prstClr val="black"/>
                </a:solidFill>
                <a:latin typeface="Letter-join Plus 40" panose="02000505000000020003" pitchFamily="50" charset="0"/>
              </a:rPr>
              <a:t>nclude </a:t>
            </a:r>
            <a:r>
              <a:rPr lang="en-GB" sz="5800" b="1" u="sng" dirty="0">
                <a:solidFill>
                  <a:prstClr val="black"/>
                </a:solidFill>
                <a:latin typeface="Letter-join Plus 40" panose="02000505000000020003" pitchFamily="50" charset="0"/>
              </a:rPr>
              <a:t>conjunctions, adverbs and prepositions to show time and cause.,</a:t>
            </a:r>
          </a:p>
        </p:txBody>
      </p:sp>
      <p:sp>
        <p:nvSpPr>
          <p:cNvPr id="2" name="Rectangle 1">
            <a:extLst>
              <a:ext uri="{FF2B5EF4-FFF2-40B4-BE49-F238E27FC236}">
                <a16:creationId xmlns:a16="http://schemas.microsoft.com/office/drawing/2014/main" id="{D188A3F6-E96A-47FD-A62C-E29B405A2107}"/>
              </a:ext>
            </a:extLst>
          </p:cNvPr>
          <p:cNvSpPr/>
          <p:nvPr/>
        </p:nvSpPr>
        <p:spPr>
          <a:xfrm>
            <a:off x="1577010" y="2584174"/>
            <a:ext cx="7388334" cy="1231106"/>
          </a:xfrm>
          <a:prstGeom prst="rect">
            <a:avLst/>
          </a:prstGeom>
        </p:spPr>
        <p:txBody>
          <a:bodyPr wrap="square">
            <a:spAutoFit/>
          </a:bodyPr>
          <a:lstStyle/>
          <a:p>
            <a:pPr lvl="0">
              <a:buClr>
                <a:srgbClr val="000000"/>
              </a:buClr>
              <a:buSzPts val="1400"/>
            </a:pPr>
            <a:r>
              <a:rPr lang="en-GB" sz="2800" dirty="0">
                <a:latin typeface="Letter-join Plus 40" panose="02000505000000020003" pitchFamily="50" charset="0"/>
                <a:cs typeface="Calibri" panose="020F0502020204030204" pitchFamily="34" charset="0"/>
              </a:rPr>
              <a:t>Read Chapter 3 of ‘Song of the Dolphin Boy’, pages 31 – 39</a:t>
            </a:r>
            <a:r>
              <a:rPr lang="en-GB" dirty="0">
                <a:latin typeface="Calibri" panose="020F0502020204030204" pitchFamily="34" charset="0"/>
                <a:cs typeface="Calibri" panose="020F0502020204030204" pitchFamily="34" charset="0"/>
              </a:rPr>
              <a:t>.</a:t>
            </a:r>
          </a:p>
          <a:p>
            <a:pPr lvl="0">
              <a:buClr>
                <a:srgbClr val="000000"/>
              </a:buClr>
              <a:buSzPts val="1400"/>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1453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16"/>
          <p:cNvSpPr txBox="1"/>
          <p:nvPr/>
        </p:nvSpPr>
        <p:spPr>
          <a:xfrm>
            <a:off x="1921079" y="604007"/>
            <a:ext cx="817087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u="sng">
                <a:solidFill>
                  <a:schemeClr val="dk1"/>
                </a:solidFill>
                <a:latin typeface="Letter-join Plus 40" panose="02000505000000020003" pitchFamily="50" charset="0"/>
                <a:ea typeface="Calibri"/>
                <a:cs typeface="Calibri"/>
                <a:sym typeface="Calibri"/>
              </a:rPr>
              <a:t>What are </a:t>
            </a:r>
            <a:r>
              <a:rPr lang="en-GB" sz="3200" u="sng">
                <a:solidFill>
                  <a:srgbClr val="FF3399"/>
                </a:solidFill>
                <a:latin typeface="Letter-join Plus 40" panose="02000505000000020003" pitchFamily="50" charset="0"/>
                <a:ea typeface="Calibri"/>
                <a:cs typeface="Calibri"/>
                <a:sym typeface="Calibri"/>
              </a:rPr>
              <a:t>Time Conjunctions</a:t>
            </a:r>
            <a:r>
              <a:rPr lang="en-GB" sz="3200" u="sng">
                <a:solidFill>
                  <a:schemeClr val="dk1"/>
                </a:solidFill>
                <a:latin typeface="Letter-join Plus 40" panose="02000505000000020003" pitchFamily="50" charset="0"/>
                <a:ea typeface="Calibri"/>
                <a:cs typeface="Calibri"/>
                <a:sym typeface="Calibri"/>
              </a:rPr>
              <a:t>?</a:t>
            </a:r>
            <a:endParaRPr>
              <a:latin typeface="Letter-join Plus 40" panose="02000505000000020003" pitchFamily="50" charset="0"/>
            </a:endParaRPr>
          </a:p>
        </p:txBody>
      </p:sp>
      <p:sp>
        <p:nvSpPr>
          <p:cNvPr id="115" name="Google Shape;115;p16"/>
          <p:cNvSpPr txBox="1"/>
          <p:nvPr/>
        </p:nvSpPr>
        <p:spPr>
          <a:xfrm>
            <a:off x="1006679" y="1149292"/>
            <a:ext cx="10016455" cy="45858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FF3399"/>
                </a:solidFill>
                <a:latin typeface="Letter-join Plus 40" panose="02000505000000020003" pitchFamily="50" charset="0"/>
                <a:ea typeface="Calibri"/>
                <a:cs typeface="Calibri"/>
                <a:sym typeface="Calibri"/>
              </a:rPr>
              <a:t>Time Conjunctions </a:t>
            </a:r>
            <a:r>
              <a:rPr lang="en-GB" sz="2800" dirty="0">
                <a:solidFill>
                  <a:schemeClr val="dk1"/>
                </a:solidFill>
                <a:latin typeface="Letter-join Plus 40" panose="02000505000000020003" pitchFamily="50" charset="0"/>
                <a:ea typeface="Calibri"/>
                <a:cs typeface="Calibri"/>
                <a:sym typeface="Calibri"/>
              </a:rPr>
              <a:t>tell us when something is happening</a:t>
            </a:r>
            <a:r>
              <a:rPr lang="en-GB" sz="2400" dirty="0">
                <a:solidFill>
                  <a:schemeClr val="dk1"/>
                </a:solidFill>
                <a:latin typeface="Letter-join Plus 40" panose="02000505000000020003" pitchFamily="50" charset="0"/>
                <a:ea typeface="Calibri"/>
                <a:cs typeface="Calibri"/>
                <a:sym typeface="Calibri"/>
              </a:rPr>
              <a:t>: </a:t>
            </a:r>
            <a:r>
              <a:rPr lang="en-GB" sz="2400" dirty="0">
                <a:solidFill>
                  <a:srgbClr val="FF3399"/>
                </a:solidFill>
                <a:latin typeface="Letter-join Plus 40" panose="02000505000000020003" pitchFamily="50" charset="0"/>
                <a:ea typeface="Calibri"/>
                <a:cs typeface="Calibri"/>
                <a:sym typeface="Calibri"/>
              </a:rPr>
              <a:t>before, when, while, after, during, whilst, next, first, later, then, finally, meanwhile. </a:t>
            </a:r>
            <a:endParaRPr dirty="0">
              <a:latin typeface="Letter-join Plus 40" panose="02000505000000020003" pitchFamily="50" charset="0"/>
            </a:endParaRPr>
          </a:p>
          <a:p>
            <a:pPr marL="0" marR="0" lvl="0" indent="0" algn="l" rtl="0">
              <a:spcBef>
                <a:spcPts val="0"/>
              </a:spcBef>
              <a:spcAft>
                <a:spcPts val="0"/>
              </a:spcAft>
              <a:buNone/>
            </a:pPr>
            <a:endParaRPr sz="2400" dirty="0">
              <a:solidFill>
                <a:srgbClr val="FF3399"/>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latin typeface="Letter-join Plus 40" panose="02000505000000020003" pitchFamily="50" charset="0"/>
                <a:ea typeface="Calibri"/>
                <a:cs typeface="Calibri"/>
                <a:sym typeface="Calibri"/>
              </a:rPr>
              <a:t>Look at these examples:</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FF3399"/>
                </a:solidFill>
                <a:latin typeface="Letter-join Plus 40" panose="02000505000000020003" pitchFamily="50" charset="0"/>
                <a:ea typeface="Calibri"/>
                <a:cs typeface="Calibri"/>
                <a:sym typeface="Calibri"/>
              </a:rPr>
              <a:t>When</a:t>
            </a:r>
            <a:r>
              <a:rPr lang="en-GB" sz="2400" dirty="0">
                <a:solidFill>
                  <a:schemeClr val="dk1"/>
                </a:solidFill>
                <a:latin typeface="Letter-join Plus 40" panose="02000505000000020003" pitchFamily="50" charset="0"/>
                <a:ea typeface="Calibri"/>
                <a:cs typeface="Calibri"/>
                <a:sym typeface="Calibri"/>
              </a:rPr>
              <a:t> they couldn’t find Finn, Charlie’s face turned a worrying sickly white.</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FF3399"/>
                </a:solidFill>
                <a:latin typeface="Letter-join Plus 40" panose="02000505000000020003" pitchFamily="50" charset="0"/>
                <a:ea typeface="Calibri"/>
                <a:cs typeface="Calibri"/>
                <a:sym typeface="Calibri"/>
              </a:rPr>
              <a:t>Meanwhile</a:t>
            </a:r>
            <a:r>
              <a:rPr lang="en-GB" sz="2400" dirty="0">
                <a:solidFill>
                  <a:schemeClr val="dk1"/>
                </a:solidFill>
                <a:latin typeface="Letter-join Plus 40" panose="02000505000000020003" pitchFamily="50" charset="0"/>
                <a:ea typeface="Calibri"/>
                <a:cs typeface="Calibri"/>
                <a:sym typeface="Calibri"/>
              </a:rPr>
              <a:t>, Jas was running ahead of the others.</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FF3399"/>
                </a:solidFill>
                <a:latin typeface="Letter-join Plus 40" panose="02000505000000020003" pitchFamily="50" charset="0"/>
                <a:ea typeface="Calibri"/>
                <a:cs typeface="Calibri"/>
                <a:sym typeface="Calibri"/>
              </a:rPr>
              <a:t>Next</a:t>
            </a:r>
            <a:r>
              <a:rPr lang="en-GB" sz="2400" dirty="0">
                <a:solidFill>
                  <a:schemeClr val="dk1"/>
                </a:solidFill>
                <a:latin typeface="Letter-join Plus 40" panose="02000505000000020003" pitchFamily="50" charset="0"/>
                <a:ea typeface="Calibri"/>
                <a:cs typeface="Calibri"/>
                <a:sym typeface="Calibri"/>
              </a:rPr>
              <a:t>, Kyla gasped because she knew Finn couldn’t swim.</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FF3399"/>
                </a:solidFill>
                <a:latin typeface="Letter-join Plus 40" panose="02000505000000020003" pitchFamily="50" charset="0"/>
                <a:ea typeface="Calibri"/>
                <a:cs typeface="Calibri"/>
                <a:sym typeface="Calibri"/>
              </a:rPr>
              <a:t>Then</a:t>
            </a:r>
            <a:r>
              <a:rPr lang="en-GB" sz="2400" dirty="0">
                <a:solidFill>
                  <a:schemeClr val="dk1"/>
                </a:solidFill>
                <a:latin typeface="Letter-join Plus 40" panose="02000505000000020003" pitchFamily="50" charset="0"/>
                <a:ea typeface="Calibri"/>
                <a:cs typeface="Calibri"/>
                <a:sym typeface="Calibri"/>
              </a:rPr>
              <a:t> Jas made a realisation, Finn must have fallen in.</a:t>
            </a:r>
            <a:endParaRPr dirty="0">
              <a:latin typeface="Letter-join Plus 40" panose="02000505000000020003" pitchFamily="50" charset="0"/>
            </a:endParaRPr>
          </a:p>
        </p:txBody>
      </p:sp>
      <p:pic>
        <p:nvPicPr>
          <p:cNvPr id="3" name="Picture 2">
            <a:extLst>
              <a:ext uri="{FF2B5EF4-FFF2-40B4-BE49-F238E27FC236}">
                <a16:creationId xmlns:a16="http://schemas.microsoft.com/office/drawing/2014/main" id="{ED878E74-C169-4DEE-9EAE-91A4990EBEE9}"/>
              </a:ext>
            </a:extLst>
          </p:cNvPr>
          <p:cNvPicPr>
            <a:picLocks noChangeAspect="1"/>
          </p:cNvPicPr>
          <p:nvPr/>
        </p:nvPicPr>
        <p:blipFill rotWithShape="1">
          <a:blip r:embed="rId3"/>
          <a:srcRect l="62111" t="30939" r="9587" b="20648"/>
          <a:stretch/>
        </p:blipFill>
        <p:spPr>
          <a:xfrm>
            <a:off x="63594" y="2885958"/>
            <a:ext cx="991117" cy="953709"/>
          </a:xfrm>
          <a:prstGeom prst="rect">
            <a:avLst/>
          </a:prstGeom>
        </p:spPr>
      </p:pic>
      <p:pic>
        <p:nvPicPr>
          <p:cNvPr id="5" name="Picture 4">
            <a:extLst>
              <a:ext uri="{FF2B5EF4-FFF2-40B4-BE49-F238E27FC236}">
                <a16:creationId xmlns:a16="http://schemas.microsoft.com/office/drawing/2014/main" id="{8102CC69-E56B-4E7C-88E0-193DDC0929BD}"/>
              </a:ext>
            </a:extLst>
          </p:cNvPr>
          <p:cNvPicPr>
            <a:picLocks noChangeAspect="1"/>
          </p:cNvPicPr>
          <p:nvPr/>
        </p:nvPicPr>
        <p:blipFill rotWithShape="1">
          <a:blip r:embed="rId4"/>
          <a:srcRect l="64878" t="33131" r="10437" b="21942"/>
          <a:stretch/>
        </p:blipFill>
        <p:spPr>
          <a:xfrm>
            <a:off x="8924002" y="3529960"/>
            <a:ext cx="970740" cy="993828"/>
          </a:xfrm>
          <a:prstGeom prst="rect">
            <a:avLst/>
          </a:prstGeom>
        </p:spPr>
      </p:pic>
      <p:pic>
        <p:nvPicPr>
          <p:cNvPr id="14" name="Picture 13">
            <a:extLst>
              <a:ext uri="{FF2B5EF4-FFF2-40B4-BE49-F238E27FC236}">
                <a16:creationId xmlns:a16="http://schemas.microsoft.com/office/drawing/2014/main" id="{BA60C499-0C17-4BC3-80FC-B8909E44C311}"/>
              </a:ext>
            </a:extLst>
          </p:cNvPr>
          <p:cNvPicPr>
            <a:picLocks noChangeAspect="1"/>
          </p:cNvPicPr>
          <p:nvPr/>
        </p:nvPicPr>
        <p:blipFill rotWithShape="1">
          <a:blip r:embed="rId4"/>
          <a:srcRect l="64878" t="33131" r="10437" b="21942"/>
          <a:stretch/>
        </p:blipFill>
        <p:spPr>
          <a:xfrm>
            <a:off x="8693755" y="5211794"/>
            <a:ext cx="970740" cy="993828"/>
          </a:xfrm>
          <a:prstGeom prst="rect">
            <a:avLst/>
          </a:prstGeom>
        </p:spPr>
      </p:pic>
      <p:pic>
        <p:nvPicPr>
          <p:cNvPr id="7" name="Picture 6">
            <a:extLst>
              <a:ext uri="{FF2B5EF4-FFF2-40B4-BE49-F238E27FC236}">
                <a16:creationId xmlns:a16="http://schemas.microsoft.com/office/drawing/2014/main" id="{76AA4625-FFB2-422A-BC33-8BC7D2033206}"/>
              </a:ext>
            </a:extLst>
          </p:cNvPr>
          <p:cNvPicPr>
            <a:picLocks noChangeAspect="1"/>
          </p:cNvPicPr>
          <p:nvPr/>
        </p:nvPicPr>
        <p:blipFill rotWithShape="1">
          <a:blip r:embed="rId5"/>
          <a:srcRect l="62112" t="28608" r="11529" b="28544"/>
          <a:stretch/>
        </p:blipFill>
        <p:spPr>
          <a:xfrm>
            <a:off x="15699" y="4274697"/>
            <a:ext cx="1086905" cy="99382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7"/>
          <p:cNvSpPr txBox="1"/>
          <p:nvPr/>
        </p:nvSpPr>
        <p:spPr>
          <a:xfrm>
            <a:off x="1921079" y="604007"/>
            <a:ext cx="817087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u="sng" dirty="0">
                <a:solidFill>
                  <a:schemeClr val="dk1"/>
                </a:solidFill>
                <a:latin typeface="Letter-join Plus 40" panose="02000505000000020003" pitchFamily="50" charset="0"/>
                <a:ea typeface="Calibri"/>
                <a:cs typeface="Calibri"/>
                <a:sym typeface="Calibri"/>
              </a:rPr>
              <a:t>What are </a:t>
            </a:r>
            <a:r>
              <a:rPr lang="en-GB" sz="3200" u="sng" dirty="0">
                <a:solidFill>
                  <a:srgbClr val="FF3399"/>
                </a:solidFill>
                <a:latin typeface="Letter-join Plus 40" panose="02000505000000020003" pitchFamily="50" charset="0"/>
                <a:ea typeface="Calibri"/>
                <a:cs typeface="Calibri"/>
                <a:sym typeface="Calibri"/>
              </a:rPr>
              <a:t>Causal Conjunctions</a:t>
            </a:r>
            <a:r>
              <a:rPr lang="en-GB" sz="3200" u="sng" dirty="0">
                <a:solidFill>
                  <a:schemeClr val="dk1"/>
                </a:solidFill>
                <a:latin typeface="Letter-join Plus 40" panose="02000505000000020003" pitchFamily="50" charset="0"/>
                <a:ea typeface="Calibri"/>
                <a:cs typeface="Calibri"/>
                <a:sym typeface="Calibri"/>
              </a:rPr>
              <a:t>?</a:t>
            </a:r>
            <a:endParaRPr dirty="0">
              <a:latin typeface="Letter-join Plus 40" panose="02000505000000020003" pitchFamily="50" charset="0"/>
            </a:endParaRPr>
          </a:p>
        </p:txBody>
      </p:sp>
      <p:sp>
        <p:nvSpPr>
          <p:cNvPr id="127" name="Google Shape;127;p17"/>
          <p:cNvSpPr txBox="1"/>
          <p:nvPr/>
        </p:nvSpPr>
        <p:spPr>
          <a:xfrm>
            <a:off x="1006679" y="1149292"/>
            <a:ext cx="10016455"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FF3399"/>
                </a:solidFill>
                <a:latin typeface="Letter-join Plus 40" panose="02000505000000020003" pitchFamily="50" charset="0"/>
                <a:ea typeface="Calibri"/>
                <a:cs typeface="Calibri"/>
                <a:sym typeface="Calibri"/>
              </a:rPr>
              <a:t>Causal Conjunctions </a:t>
            </a:r>
            <a:r>
              <a:rPr lang="en-GB" sz="2800" dirty="0">
                <a:solidFill>
                  <a:schemeClr val="dk1"/>
                </a:solidFill>
                <a:latin typeface="Letter-join Plus 40" panose="02000505000000020003" pitchFamily="50" charset="0"/>
                <a:ea typeface="Calibri"/>
                <a:cs typeface="Calibri"/>
                <a:sym typeface="Calibri"/>
              </a:rPr>
              <a:t>links something which has happened with the cause (or reason that it happened) </a:t>
            </a:r>
            <a:r>
              <a:rPr lang="en-GB" sz="2400" dirty="0">
                <a:solidFill>
                  <a:schemeClr val="dk1"/>
                </a:solidFill>
                <a:latin typeface="Letter-join Plus 40" panose="02000505000000020003" pitchFamily="50" charset="0"/>
                <a:ea typeface="Calibri"/>
                <a:cs typeface="Calibri"/>
                <a:sym typeface="Calibri"/>
              </a:rPr>
              <a:t>: </a:t>
            </a:r>
            <a:r>
              <a:rPr lang="en-GB" sz="2400" dirty="0">
                <a:solidFill>
                  <a:srgbClr val="FF3399"/>
                </a:solidFill>
                <a:latin typeface="Letter-join Plus 40" panose="02000505000000020003" pitchFamily="50" charset="0"/>
                <a:ea typeface="Calibri"/>
                <a:cs typeface="Calibri"/>
                <a:sym typeface="Calibri"/>
              </a:rPr>
              <a:t>because, as, since, as a result, therefore, for this reason, consequently, so.</a:t>
            </a:r>
            <a:endParaRPr dirty="0">
              <a:latin typeface="Letter-join Plus 40" panose="02000505000000020003" pitchFamily="50" charset="0"/>
            </a:endParaRPr>
          </a:p>
          <a:p>
            <a:pPr marL="0" marR="0" lvl="0" indent="0" algn="l" rtl="0">
              <a:spcBef>
                <a:spcPts val="0"/>
              </a:spcBef>
              <a:spcAft>
                <a:spcPts val="0"/>
              </a:spcAft>
              <a:buNone/>
            </a:pPr>
            <a:endParaRPr sz="2400" dirty="0">
              <a:solidFill>
                <a:srgbClr val="FF3399"/>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latin typeface="Letter-join Plus 40" panose="02000505000000020003" pitchFamily="50" charset="0"/>
                <a:ea typeface="Calibri"/>
                <a:cs typeface="Calibri"/>
                <a:sym typeface="Calibri"/>
              </a:rPr>
              <a:t>Look at these examples:</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latin typeface="Letter-join Plus 40" panose="02000505000000020003" pitchFamily="50" charset="0"/>
                <a:ea typeface="Calibri"/>
                <a:cs typeface="Calibri"/>
                <a:sym typeface="Calibri"/>
              </a:rPr>
              <a:t>Charlie chased Finn, </a:t>
            </a:r>
            <a:r>
              <a:rPr lang="en-GB" sz="2400" dirty="0">
                <a:solidFill>
                  <a:srgbClr val="FF3399"/>
                </a:solidFill>
                <a:latin typeface="Letter-join Plus 40" panose="02000505000000020003" pitchFamily="50" charset="0"/>
                <a:ea typeface="Calibri"/>
                <a:cs typeface="Calibri"/>
                <a:sym typeface="Calibri"/>
              </a:rPr>
              <a:t>consequently</a:t>
            </a:r>
            <a:r>
              <a:rPr lang="en-GB" sz="2400" dirty="0">
                <a:solidFill>
                  <a:schemeClr val="dk1"/>
                </a:solidFill>
                <a:latin typeface="Letter-join Plus 40" panose="02000505000000020003" pitchFamily="50" charset="0"/>
                <a:ea typeface="Calibri"/>
                <a:cs typeface="Calibri"/>
                <a:sym typeface="Calibri"/>
              </a:rPr>
              <a:t> he may have drowned!</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latin typeface="Letter-join Plus 40" panose="02000505000000020003" pitchFamily="50" charset="0"/>
                <a:ea typeface="Calibri"/>
                <a:cs typeface="Calibri"/>
                <a:sym typeface="Calibri"/>
              </a:rPr>
              <a:t>Jas called for Mr Munro </a:t>
            </a:r>
            <a:r>
              <a:rPr lang="en-GB" sz="2400" dirty="0">
                <a:solidFill>
                  <a:srgbClr val="FF3399"/>
                </a:solidFill>
                <a:latin typeface="Letter-join Plus 40" panose="02000505000000020003" pitchFamily="50" charset="0"/>
                <a:ea typeface="Calibri"/>
                <a:cs typeface="Calibri"/>
                <a:sym typeface="Calibri"/>
              </a:rPr>
              <a:t>because</a:t>
            </a:r>
            <a:r>
              <a:rPr lang="en-GB" sz="2400" dirty="0">
                <a:solidFill>
                  <a:schemeClr val="dk1"/>
                </a:solidFill>
                <a:latin typeface="Letter-join Plus 40" panose="02000505000000020003" pitchFamily="50" charset="0"/>
                <a:ea typeface="Calibri"/>
                <a:cs typeface="Calibri"/>
                <a:sym typeface="Calibri"/>
              </a:rPr>
              <a:t> they needed help.</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latin typeface="Letter-join Plus 40" panose="02000505000000020003" pitchFamily="50" charset="0"/>
                <a:ea typeface="Calibri"/>
                <a:cs typeface="Calibri"/>
                <a:sym typeface="Calibri"/>
              </a:rPr>
              <a:t>Kyla suggested Jas shouted louder </a:t>
            </a:r>
            <a:r>
              <a:rPr lang="en-GB" sz="2400" dirty="0">
                <a:solidFill>
                  <a:srgbClr val="FF3399"/>
                </a:solidFill>
                <a:latin typeface="Letter-join Plus 40" panose="02000505000000020003" pitchFamily="50" charset="0"/>
                <a:ea typeface="Calibri"/>
                <a:cs typeface="Calibri"/>
                <a:sym typeface="Calibri"/>
              </a:rPr>
              <a:t>since</a:t>
            </a:r>
            <a:r>
              <a:rPr lang="en-GB" sz="2400" dirty="0">
                <a:solidFill>
                  <a:schemeClr val="dk1"/>
                </a:solidFill>
                <a:latin typeface="Letter-join Plus 40" panose="02000505000000020003" pitchFamily="50" charset="0"/>
                <a:ea typeface="Calibri"/>
                <a:cs typeface="Calibri"/>
                <a:sym typeface="Calibri"/>
              </a:rPr>
              <a:t> Mr Munro couldn’t hear them.</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FF3399"/>
                </a:solidFill>
                <a:latin typeface="Letter-join Plus 40" panose="02000505000000020003" pitchFamily="50" charset="0"/>
                <a:ea typeface="Calibri"/>
                <a:cs typeface="Calibri"/>
                <a:sym typeface="Calibri"/>
              </a:rPr>
              <a:t>As a result</a:t>
            </a:r>
            <a:r>
              <a:rPr lang="en-GB" sz="2400" dirty="0">
                <a:solidFill>
                  <a:schemeClr val="dk1"/>
                </a:solidFill>
                <a:latin typeface="Letter-join Plus 40" panose="02000505000000020003" pitchFamily="50" charset="0"/>
                <a:ea typeface="Calibri"/>
                <a:cs typeface="Calibri"/>
                <a:sym typeface="Calibri"/>
              </a:rPr>
              <a:t>, Amir kicked off his shoes ready to jump into the water.</a:t>
            </a:r>
            <a:endParaRPr dirty="0">
              <a:latin typeface="Letter-join Plus 40" panose="02000505000000020003" pitchFamily="50" charset="0"/>
            </a:endParaRPr>
          </a:p>
        </p:txBody>
      </p:sp>
      <p:pic>
        <p:nvPicPr>
          <p:cNvPr id="10" name="Picture 9">
            <a:extLst>
              <a:ext uri="{FF2B5EF4-FFF2-40B4-BE49-F238E27FC236}">
                <a16:creationId xmlns:a16="http://schemas.microsoft.com/office/drawing/2014/main" id="{D5695C5A-8BFC-4EF3-A4EB-B54B370B59C5}"/>
              </a:ext>
            </a:extLst>
          </p:cNvPr>
          <p:cNvPicPr>
            <a:picLocks noChangeAspect="1"/>
          </p:cNvPicPr>
          <p:nvPr/>
        </p:nvPicPr>
        <p:blipFill rotWithShape="1">
          <a:blip r:embed="rId3"/>
          <a:srcRect l="62111" t="30939" r="9587" b="20648"/>
          <a:stretch/>
        </p:blipFill>
        <p:spPr>
          <a:xfrm>
            <a:off x="71901" y="3156967"/>
            <a:ext cx="991117" cy="953709"/>
          </a:xfrm>
          <a:prstGeom prst="rect">
            <a:avLst/>
          </a:prstGeom>
        </p:spPr>
      </p:pic>
      <p:pic>
        <p:nvPicPr>
          <p:cNvPr id="11" name="Picture 10">
            <a:extLst>
              <a:ext uri="{FF2B5EF4-FFF2-40B4-BE49-F238E27FC236}">
                <a16:creationId xmlns:a16="http://schemas.microsoft.com/office/drawing/2014/main" id="{6CBF3C40-59E9-40E3-915E-FE567F2D6B75}"/>
              </a:ext>
            </a:extLst>
          </p:cNvPr>
          <p:cNvPicPr>
            <a:picLocks noChangeAspect="1"/>
          </p:cNvPicPr>
          <p:nvPr/>
        </p:nvPicPr>
        <p:blipFill rotWithShape="1">
          <a:blip r:embed="rId4"/>
          <a:srcRect l="62112" t="28608" r="11529" b="28544"/>
          <a:stretch/>
        </p:blipFill>
        <p:spPr>
          <a:xfrm>
            <a:off x="0" y="4641449"/>
            <a:ext cx="1086905" cy="993828"/>
          </a:xfrm>
          <a:prstGeom prst="rect">
            <a:avLst/>
          </a:prstGeom>
        </p:spPr>
      </p:pic>
      <p:pic>
        <p:nvPicPr>
          <p:cNvPr id="12" name="Picture 11">
            <a:extLst>
              <a:ext uri="{FF2B5EF4-FFF2-40B4-BE49-F238E27FC236}">
                <a16:creationId xmlns:a16="http://schemas.microsoft.com/office/drawing/2014/main" id="{D8B7864F-F9DE-4DAD-AE3B-C67948DCCAC4}"/>
              </a:ext>
            </a:extLst>
          </p:cNvPr>
          <p:cNvPicPr>
            <a:picLocks noChangeAspect="1"/>
          </p:cNvPicPr>
          <p:nvPr/>
        </p:nvPicPr>
        <p:blipFill rotWithShape="1">
          <a:blip r:embed="rId5"/>
          <a:srcRect l="64878" t="33131" r="10437" b="21942"/>
          <a:stretch/>
        </p:blipFill>
        <p:spPr>
          <a:xfrm>
            <a:off x="7569579" y="3915524"/>
            <a:ext cx="970740" cy="993828"/>
          </a:xfrm>
          <a:prstGeom prst="rect">
            <a:avLst/>
          </a:prstGeom>
        </p:spPr>
      </p:pic>
      <p:pic>
        <p:nvPicPr>
          <p:cNvPr id="3" name="Picture 2">
            <a:extLst>
              <a:ext uri="{FF2B5EF4-FFF2-40B4-BE49-F238E27FC236}">
                <a16:creationId xmlns:a16="http://schemas.microsoft.com/office/drawing/2014/main" id="{41EF2D7E-8BF8-4DB4-BCDC-CE1354879345}"/>
              </a:ext>
            </a:extLst>
          </p:cNvPr>
          <p:cNvPicPr>
            <a:picLocks noChangeAspect="1"/>
          </p:cNvPicPr>
          <p:nvPr/>
        </p:nvPicPr>
        <p:blipFill rotWithShape="1">
          <a:blip r:embed="rId6"/>
          <a:srcRect l="65607" t="44790" r="11529" b="13916"/>
          <a:stretch/>
        </p:blipFill>
        <p:spPr>
          <a:xfrm>
            <a:off x="9339308" y="5387392"/>
            <a:ext cx="978251" cy="99382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Google Shape;138;p18"/>
          <p:cNvSpPr txBox="1"/>
          <p:nvPr/>
        </p:nvSpPr>
        <p:spPr>
          <a:xfrm>
            <a:off x="1063018" y="577866"/>
            <a:ext cx="10371176" cy="46474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FF3399"/>
                </a:solidFill>
                <a:latin typeface="Letter-join Plus 40" panose="02000505000000020003" pitchFamily="50" charset="0"/>
                <a:ea typeface="Calibri"/>
                <a:cs typeface="Calibri"/>
                <a:sym typeface="Calibri"/>
              </a:rPr>
              <a:t>Causal Conjunctions </a:t>
            </a:r>
            <a:r>
              <a:rPr lang="en-GB" sz="2800" dirty="0">
                <a:solidFill>
                  <a:schemeClr val="dk1"/>
                </a:solidFill>
                <a:latin typeface="Letter-join Plus 40" panose="02000505000000020003" pitchFamily="50" charset="0"/>
                <a:ea typeface="Calibri"/>
                <a:cs typeface="Calibri"/>
                <a:sym typeface="Calibri"/>
              </a:rPr>
              <a:t>links something which has happened with the cause (or reason that it happened):</a:t>
            </a:r>
            <a:endParaRPr sz="2400" dirty="0">
              <a:solidFill>
                <a:srgbClr val="FF3399"/>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highlight>
                  <a:srgbClr val="FF00FF"/>
                </a:highlight>
                <a:latin typeface="Letter-join Plus 40" panose="02000505000000020003" pitchFamily="50" charset="0"/>
                <a:ea typeface="Calibri"/>
                <a:cs typeface="Calibri"/>
                <a:sym typeface="Calibri"/>
              </a:rPr>
              <a:t>Cause</a:t>
            </a:r>
            <a:r>
              <a:rPr lang="en-GB" sz="2400" dirty="0">
                <a:solidFill>
                  <a:schemeClr val="dk1"/>
                </a:solidFill>
                <a:latin typeface="Letter-join Plus 40" panose="02000505000000020003" pitchFamily="50" charset="0"/>
                <a:ea typeface="Calibri"/>
                <a:cs typeface="Calibri"/>
                <a:sym typeface="Calibri"/>
              </a:rPr>
              <a:t> is highlighted in pink and the </a:t>
            </a:r>
            <a:r>
              <a:rPr lang="en-GB" sz="2400" dirty="0">
                <a:solidFill>
                  <a:schemeClr val="dk1"/>
                </a:solidFill>
                <a:highlight>
                  <a:srgbClr val="00FFFF"/>
                </a:highlight>
                <a:latin typeface="Letter-join Plus 40" panose="02000505000000020003" pitchFamily="50" charset="0"/>
                <a:ea typeface="Calibri"/>
                <a:cs typeface="Calibri"/>
                <a:sym typeface="Calibri"/>
              </a:rPr>
              <a:t>thing which happened </a:t>
            </a:r>
            <a:r>
              <a:rPr lang="en-GB" sz="2400" dirty="0">
                <a:solidFill>
                  <a:schemeClr val="dk1"/>
                </a:solidFill>
                <a:latin typeface="Letter-join Plus 40" panose="02000505000000020003" pitchFamily="50" charset="0"/>
                <a:ea typeface="Calibri"/>
                <a:cs typeface="Calibri"/>
                <a:sym typeface="Calibri"/>
              </a:rPr>
              <a:t>is highlighted in blue –</a:t>
            </a:r>
            <a:endParaRPr dirty="0">
              <a:latin typeface="Letter-join Plus 40" panose="02000505000000020003" pitchFamily="50" charset="0"/>
            </a:endParaRPr>
          </a:p>
          <a:p>
            <a:pPr marL="0" marR="0" lvl="0" indent="0" algn="l" rtl="0">
              <a:spcBef>
                <a:spcPts val="0"/>
              </a:spcBef>
              <a:spcAft>
                <a:spcPts val="0"/>
              </a:spcAft>
              <a:buNone/>
            </a:pPr>
            <a:r>
              <a:rPr lang="en-GB" sz="2400" dirty="0">
                <a:solidFill>
                  <a:schemeClr val="dk1"/>
                </a:solidFill>
                <a:highlight>
                  <a:srgbClr val="FF00FF"/>
                </a:highlight>
                <a:latin typeface="Letter-join Plus 40" panose="02000505000000020003" pitchFamily="50" charset="0"/>
                <a:ea typeface="Calibri"/>
                <a:cs typeface="Calibri"/>
                <a:sym typeface="Calibri"/>
              </a:rPr>
              <a:t> </a:t>
            </a:r>
            <a:endParaRPr dirty="0">
              <a:latin typeface="Letter-join Plus 40" panose="02000505000000020003" pitchFamily="50" charset="0"/>
            </a:endParaRPr>
          </a:p>
          <a:p>
            <a:pPr marL="0" marR="0" lvl="0" indent="0" algn="l" rtl="0">
              <a:spcBef>
                <a:spcPts val="0"/>
              </a:spcBef>
              <a:spcAft>
                <a:spcPts val="0"/>
              </a:spcAft>
              <a:buNone/>
            </a:pPr>
            <a:r>
              <a:rPr lang="en-GB" sz="2400" dirty="0">
                <a:solidFill>
                  <a:schemeClr val="dk1"/>
                </a:solidFill>
                <a:highlight>
                  <a:srgbClr val="FF00FF"/>
                </a:highlight>
                <a:latin typeface="Letter-join Plus 40" panose="02000505000000020003" pitchFamily="50" charset="0"/>
                <a:ea typeface="Calibri"/>
                <a:cs typeface="Calibri"/>
                <a:sym typeface="Calibri"/>
              </a:rPr>
              <a:t>Charlie chased Finn</a:t>
            </a:r>
            <a:r>
              <a:rPr lang="en-GB" sz="2400" dirty="0">
                <a:solidFill>
                  <a:schemeClr val="dk1"/>
                </a:solidFill>
                <a:latin typeface="Letter-join Plus 40" panose="02000505000000020003" pitchFamily="50" charset="0"/>
                <a:ea typeface="Calibri"/>
                <a:cs typeface="Calibri"/>
                <a:sym typeface="Calibri"/>
              </a:rPr>
              <a:t>, </a:t>
            </a:r>
            <a:r>
              <a:rPr lang="en-GB" sz="2400" dirty="0">
                <a:solidFill>
                  <a:srgbClr val="FF3399"/>
                </a:solidFill>
                <a:latin typeface="Letter-join Plus 40" panose="02000505000000020003" pitchFamily="50" charset="0"/>
                <a:ea typeface="Calibri"/>
                <a:cs typeface="Calibri"/>
                <a:sym typeface="Calibri"/>
              </a:rPr>
              <a:t>consequently</a:t>
            </a:r>
            <a:r>
              <a:rPr lang="en-GB" sz="2400" dirty="0">
                <a:solidFill>
                  <a:schemeClr val="dk1"/>
                </a:solidFill>
                <a:latin typeface="Letter-join Plus 40" panose="02000505000000020003" pitchFamily="50" charset="0"/>
                <a:ea typeface="Calibri"/>
                <a:cs typeface="Calibri"/>
                <a:sym typeface="Calibri"/>
              </a:rPr>
              <a:t> </a:t>
            </a:r>
            <a:r>
              <a:rPr lang="en-GB" sz="2400" dirty="0">
                <a:solidFill>
                  <a:schemeClr val="dk1"/>
                </a:solidFill>
                <a:highlight>
                  <a:srgbClr val="00FFFF"/>
                </a:highlight>
                <a:latin typeface="Letter-join Plus 40" panose="02000505000000020003" pitchFamily="50" charset="0"/>
                <a:ea typeface="Calibri"/>
                <a:cs typeface="Calibri"/>
                <a:sym typeface="Calibri"/>
              </a:rPr>
              <a:t>he may have drowned!</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highlight>
                  <a:srgbClr val="FF00FF"/>
                </a:highlight>
                <a:latin typeface="Letter-join Plus 40" panose="02000505000000020003" pitchFamily="50" charset="0"/>
                <a:ea typeface="Calibri"/>
                <a:cs typeface="Calibri"/>
                <a:sym typeface="Calibri"/>
              </a:rPr>
              <a:t>Jas called for Mr Munro </a:t>
            </a:r>
            <a:r>
              <a:rPr lang="en-GB" sz="2400" dirty="0">
                <a:solidFill>
                  <a:srgbClr val="FF3399"/>
                </a:solidFill>
                <a:latin typeface="Letter-join Plus 40" panose="02000505000000020003" pitchFamily="50" charset="0"/>
                <a:ea typeface="Calibri"/>
                <a:cs typeface="Calibri"/>
                <a:sym typeface="Calibri"/>
              </a:rPr>
              <a:t>because</a:t>
            </a:r>
            <a:r>
              <a:rPr lang="en-GB" sz="2400" dirty="0">
                <a:solidFill>
                  <a:schemeClr val="dk1"/>
                </a:solidFill>
                <a:latin typeface="Letter-join Plus 40" panose="02000505000000020003" pitchFamily="50" charset="0"/>
                <a:ea typeface="Calibri"/>
                <a:cs typeface="Calibri"/>
                <a:sym typeface="Calibri"/>
              </a:rPr>
              <a:t> </a:t>
            </a:r>
            <a:r>
              <a:rPr lang="en-GB" sz="2400" dirty="0">
                <a:solidFill>
                  <a:schemeClr val="dk1"/>
                </a:solidFill>
                <a:highlight>
                  <a:srgbClr val="00FFFF"/>
                </a:highlight>
                <a:latin typeface="Letter-join Plus 40" panose="02000505000000020003" pitchFamily="50" charset="0"/>
                <a:ea typeface="Calibri"/>
                <a:cs typeface="Calibri"/>
                <a:sym typeface="Calibri"/>
              </a:rPr>
              <a:t>they needed help.</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highlight>
                  <a:srgbClr val="FF00FF"/>
                </a:highlight>
                <a:latin typeface="Letter-join Plus 40" panose="02000505000000020003" pitchFamily="50" charset="0"/>
                <a:ea typeface="Calibri"/>
                <a:cs typeface="Calibri"/>
                <a:sym typeface="Calibri"/>
              </a:rPr>
              <a:t>Kyla suggested Jas shouted louder </a:t>
            </a:r>
            <a:r>
              <a:rPr lang="en-GB" sz="2400" dirty="0">
                <a:solidFill>
                  <a:srgbClr val="FF3399"/>
                </a:solidFill>
                <a:latin typeface="Letter-join Plus 40" panose="02000505000000020003" pitchFamily="50" charset="0"/>
                <a:ea typeface="Calibri"/>
                <a:cs typeface="Calibri"/>
                <a:sym typeface="Calibri"/>
              </a:rPr>
              <a:t>since</a:t>
            </a:r>
            <a:r>
              <a:rPr lang="en-GB" sz="2400" dirty="0">
                <a:solidFill>
                  <a:schemeClr val="dk1"/>
                </a:solidFill>
                <a:latin typeface="Letter-join Plus 40" panose="02000505000000020003" pitchFamily="50" charset="0"/>
                <a:ea typeface="Calibri"/>
                <a:cs typeface="Calibri"/>
                <a:sym typeface="Calibri"/>
              </a:rPr>
              <a:t> </a:t>
            </a:r>
            <a:r>
              <a:rPr lang="en-GB" sz="2400" dirty="0">
                <a:solidFill>
                  <a:schemeClr val="dk1"/>
                </a:solidFill>
                <a:highlight>
                  <a:srgbClr val="00FFFF"/>
                </a:highlight>
                <a:latin typeface="Letter-join Plus 40" panose="02000505000000020003" pitchFamily="50" charset="0"/>
                <a:ea typeface="Calibri"/>
                <a:cs typeface="Calibri"/>
                <a:sym typeface="Calibri"/>
              </a:rPr>
              <a:t>Mr Munro couldn’t hear them.</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FF3399"/>
                </a:solidFill>
                <a:latin typeface="Letter-join Plus 40" panose="02000505000000020003" pitchFamily="50" charset="0"/>
                <a:ea typeface="Calibri"/>
                <a:cs typeface="Calibri"/>
                <a:sym typeface="Calibri"/>
              </a:rPr>
              <a:t>As a result</a:t>
            </a:r>
            <a:r>
              <a:rPr lang="en-GB" sz="2400" dirty="0">
                <a:solidFill>
                  <a:schemeClr val="dk1"/>
                </a:solidFill>
                <a:latin typeface="Letter-join Plus 40" panose="02000505000000020003" pitchFamily="50" charset="0"/>
                <a:ea typeface="Calibri"/>
                <a:cs typeface="Calibri"/>
                <a:sym typeface="Calibri"/>
              </a:rPr>
              <a:t>, </a:t>
            </a:r>
            <a:r>
              <a:rPr lang="en-GB" sz="2400" dirty="0">
                <a:solidFill>
                  <a:schemeClr val="dk1"/>
                </a:solidFill>
                <a:highlight>
                  <a:srgbClr val="00FFFF"/>
                </a:highlight>
                <a:latin typeface="Letter-join Plus 40" panose="02000505000000020003" pitchFamily="50" charset="0"/>
                <a:ea typeface="Calibri"/>
                <a:cs typeface="Calibri"/>
                <a:sym typeface="Calibri"/>
              </a:rPr>
              <a:t>Amir kicked off his shoes ready to jump into the water.</a:t>
            </a:r>
            <a:endParaRPr dirty="0">
              <a:latin typeface="Letter-join Plus 40" panose="02000505000000020003" pitchFamily="50" charset="0"/>
            </a:endParaRPr>
          </a:p>
        </p:txBody>
      </p:sp>
      <p:cxnSp>
        <p:nvCxnSpPr>
          <p:cNvPr id="143" name="Google Shape;143;p18"/>
          <p:cNvCxnSpPr/>
          <p:nvPr/>
        </p:nvCxnSpPr>
        <p:spPr>
          <a:xfrm rot="10800000" flipH="1">
            <a:off x="2374084" y="5225292"/>
            <a:ext cx="880844" cy="613446"/>
          </a:xfrm>
          <a:prstGeom prst="straightConnector1">
            <a:avLst/>
          </a:prstGeom>
          <a:noFill/>
          <a:ln w="38100" cap="flat" cmpd="sng">
            <a:solidFill>
              <a:schemeClr val="accent1"/>
            </a:solidFill>
            <a:prstDash val="solid"/>
            <a:miter lim="800000"/>
            <a:headEnd type="none" w="sm" len="sm"/>
            <a:tailEnd type="triangle" w="med" len="med"/>
          </a:ln>
        </p:spPr>
      </p:cxnSp>
      <p:sp>
        <p:nvSpPr>
          <p:cNvPr id="144" name="Google Shape;144;p18"/>
          <p:cNvSpPr txBox="1"/>
          <p:nvPr/>
        </p:nvSpPr>
        <p:spPr>
          <a:xfrm>
            <a:off x="550281" y="5830403"/>
            <a:ext cx="110914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Letter-join Plus 40" panose="02000505000000020003" pitchFamily="50" charset="0"/>
                <a:ea typeface="Calibri"/>
                <a:cs typeface="Calibri"/>
                <a:sym typeface="Calibri"/>
              </a:rPr>
              <a:t>This final sentence is linked to the sentence above. The cause is Mr Munro not hearing the children, so Amir kicked off his shoes. Causal conjunctions can join phrases within a sentence, two sentences or even paragraphs. </a:t>
            </a:r>
            <a:endParaRPr dirty="0">
              <a:latin typeface="Letter-join Plus 40" panose="02000505000000020003" pitchFamily="50" charset="0"/>
            </a:endParaRPr>
          </a:p>
        </p:txBody>
      </p:sp>
      <p:pic>
        <p:nvPicPr>
          <p:cNvPr id="11" name="Picture 10">
            <a:extLst>
              <a:ext uri="{FF2B5EF4-FFF2-40B4-BE49-F238E27FC236}">
                <a16:creationId xmlns:a16="http://schemas.microsoft.com/office/drawing/2014/main" id="{592AEEFB-27BB-404A-92AC-F7AB56EB3474}"/>
              </a:ext>
            </a:extLst>
          </p:cNvPr>
          <p:cNvPicPr>
            <a:picLocks noChangeAspect="1"/>
          </p:cNvPicPr>
          <p:nvPr/>
        </p:nvPicPr>
        <p:blipFill rotWithShape="1">
          <a:blip r:embed="rId3"/>
          <a:srcRect l="62111" t="30939" r="9587" b="20648"/>
          <a:stretch/>
        </p:blipFill>
        <p:spPr>
          <a:xfrm>
            <a:off x="103051" y="2237257"/>
            <a:ext cx="991117" cy="953709"/>
          </a:xfrm>
          <a:prstGeom prst="rect">
            <a:avLst/>
          </a:prstGeom>
        </p:spPr>
      </p:pic>
      <p:pic>
        <p:nvPicPr>
          <p:cNvPr id="12" name="Picture 11">
            <a:extLst>
              <a:ext uri="{FF2B5EF4-FFF2-40B4-BE49-F238E27FC236}">
                <a16:creationId xmlns:a16="http://schemas.microsoft.com/office/drawing/2014/main" id="{893613D1-A9BA-45C2-98B8-243E69A74676}"/>
              </a:ext>
            </a:extLst>
          </p:cNvPr>
          <p:cNvPicPr>
            <a:picLocks noChangeAspect="1"/>
          </p:cNvPicPr>
          <p:nvPr/>
        </p:nvPicPr>
        <p:blipFill rotWithShape="1">
          <a:blip r:embed="rId4"/>
          <a:srcRect l="62112" t="28608" r="11529" b="28544"/>
          <a:stretch/>
        </p:blipFill>
        <p:spPr>
          <a:xfrm>
            <a:off x="34061" y="3716645"/>
            <a:ext cx="1086905" cy="993828"/>
          </a:xfrm>
          <a:prstGeom prst="rect">
            <a:avLst/>
          </a:prstGeom>
        </p:spPr>
      </p:pic>
      <p:pic>
        <p:nvPicPr>
          <p:cNvPr id="13" name="Picture 12">
            <a:extLst>
              <a:ext uri="{FF2B5EF4-FFF2-40B4-BE49-F238E27FC236}">
                <a16:creationId xmlns:a16="http://schemas.microsoft.com/office/drawing/2014/main" id="{B6FCBF55-C41B-410A-AA25-25620674699C}"/>
              </a:ext>
            </a:extLst>
          </p:cNvPr>
          <p:cNvPicPr>
            <a:picLocks noChangeAspect="1"/>
          </p:cNvPicPr>
          <p:nvPr/>
        </p:nvPicPr>
        <p:blipFill rotWithShape="1">
          <a:blip r:embed="rId5"/>
          <a:srcRect l="64878" t="33131" r="10437" b="21942"/>
          <a:stretch/>
        </p:blipFill>
        <p:spPr>
          <a:xfrm>
            <a:off x="7605089" y="3010001"/>
            <a:ext cx="970740" cy="993828"/>
          </a:xfrm>
          <a:prstGeom prst="rect">
            <a:avLst/>
          </a:prstGeom>
        </p:spPr>
      </p:pic>
      <p:pic>
        <p:nvPicPr>
          <p:cNvPr id="14" name="Picture 13">
            <a:extLst>
              <a:ext uri="{FF2B5EF4-FFF2-40B4-BE49-F238E27FC236}">
                <a16:creationId xmlns:a16="http://schemas.microsoft.com/office/drawing/2014/main" id="{7B17CFE5-427C-4EA1-B97D-A62D25E81635}"/>
              </a:ext>
            </a:extLst>
          </p:cNvPr>
          <p:cNvPicPr>
            <a:picLocks noChangeAspect="1"/>
          </p:cNvPicPr>
          <p:nvPr/>
        </p:nvPicPr>
        <p:blipFill rotWithShape="1">
          <a:blip r:embed="rId6"/>
          <a:srcRect l="65607" t="44790" r="11529" b="13916"/>
          <a:stretch/>
        </p:blipFill>
        <p:spPr>
          <a:xfrm>
            <a:off x="9436962" y="4538187"/>
            <a:ext cx="978251" cy="99382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19"/>
          <p:cNvSpPr txBox="1"/>
          <p:nvPr/>
        </p:nvSpPr>
        <p:spPr>
          <a:xfrm>
            <a:off x="880574" y="261131"/>
            <a:ext cx="4353886" cy="667871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0000"/>
                </a:solidFill>
                <a:effectLst/>
                <a:highlight>
                  <a:srgbClr val="FF00FF"/>
                </a:highlight>
                <a:uLnTx/>
                <a:uFillTx/>
                <a:latin typeface="Letter-join Plus 40" panose="02000505000000020003" pitchFamily="50" charset="0"/>
                <a:ea typeface="Calibri"/>
                <a:cs typeface="Calibri"/>
                <a:sym typeface="Calibri"/>
              </a:rPr>
              <a:t>Time Conjunctions</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before</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when</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while</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after</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during</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whilst</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next</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first</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later</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then</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finally</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meanwhile</a:t>
            </a:r>
            <a:endParaRPr kumimoji="0" sz="28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2" name="Google Shape;152;p19"/>
          <p:cNvSpPr txBox="1"/>
          <p:nvPr/>
        </p:nvSpPr>
        <p:spPr>
          <a:xfrm>
            <a:off x="6670646" y="815130"/>
            <a:ext cx="4353886" cy="557071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0000"/>
                </a:solidFill>
                <a:effectLst/>
                <a:highlight>
                  <a:srgbClr val="FF00FF"/>
                </a:highlight>
                <a:uLnTx/>
                <a:uFillTx/>
                <a:latin typeface="Letter-join Plus 40" panose="02000505000000020003" pitchFamily="50" charset="0"/>
                <a:ea typeface="Calibri"/>
                <a:cs typeface="Calibri"/>
                <a:sym typeface="Calibri"/>
              </a:rPr>
              <a:t>Causal Conjunctions</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because</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as</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since</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as a result</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therefore</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consequently</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for this reason</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so</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p:nvPr/>
        </p:nvSpPr>
        <p:spPr>
          <a:xfrm>
            <a:off x="97871" y="0"/>
            <a:ext cx="11996257" cy="7201931"/>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GB" sz="1400" b="1" u="sng" dirty="0">
                <a:solidFill>
                  <a:prstClr val="black"/>
                </a:solidFill>
                <a:latin typeface="Letter-join Plus 40" panose="02000505000000020003" pitchFamily="50" charset="0"/>
              </a:rPr>
              <a:t>LO: Include conjunctions, adverbs and prepositions to show time and cause.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sng"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Look at each sentence below. The conjunctions are pink – identify if they are time conjunctions or cause conjunctions. Tick the correct one.</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1) Amir threw off his sweater </a:t>
            </a:r>
            <a:r>
              <a:rPr kumimoji="0" lang="en-GB" sz="16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so </a:t>
            </a: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he could jump into the water.           time         causal  </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2) Charlie offered to go in </a:t>
            </a:r>
            <a:r>
              <a:rPr kumimoji="0" lang="en-GB" sz="16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as</a:t>
            </a: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he felt it was his fault.          time         causal </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3) </a:t>
            </a:r>
            <a:r>
              <a:rPr kumimoji="0" lang="en-GB" sz="16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Before</a:t>
            </a: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Charlie could move, Jas grabbed his collar.        time          causal</a:t>
            </a: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sng"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Look at each sentence below and under line the conjunction in pink. Is it time or causal?</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4) Next, the children lent over the harbour wall to look at the water.         time         causal</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5) Amir waded among the boats because he was trying to find Finn.          time        causal   </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6) Meanwhile, Kyla was shouting to find out if Amir could see him.        time          causal</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sng"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Look at each sentence below and add in your own time or causal conjunction so it makes sense.</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7) Kyla was worried that Finn may have knocked himself out </a:t>
            </a:r>
            <a:r>
              <a:rPr kumimoji="0" lang="en-GB" sz="16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____________</a:t>
            </a: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of the rocks.</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8)</a:t>
            </a:r>
            <a:r>
              <a:rPr kumimoji="0" lang="en-GB" sz="16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 ____________ </a:t>
            </a: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Amir reappeared out of breath. </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9) Amir was reassuring </a:t>
            </a:r>
            <a:r>
              <a:rPr kumimoji="0" lang="en-GB" sz="16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______________</a:t>
            </a: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the water was shallow. </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10) </a:t>
            </a:r>
            <a:r>
              <a:rPr kumimoji="0" lang="en-GB" sz="1600"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_____________</a:t>
            </a: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the children just didn’t know what to do. </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9" name="Google Shape;159;p20"/>
          <p:cNvSpPr/>
          <p:nvPr/>
        </p:nvSpPr>
        <p:spPr>
          <a:xfrm>
            <a:off x="5114577" y="1021730"/>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60;p20"/>
          <p:cNvSpPr/>
          <p:nvPr/>
        </p:nvSpPr>
        <p:spPr>
          <a:xfrm>
            <a:off x="6279070" y="1021729"/>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61;p20"/>
          <p:cNvSpPr/>
          <p:nvPr/>
        </p:nvSpPr>
        <p:spPr>
          <a:xfrm>
            <a:off x="4441970" y="1448337"/>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20"/>
          <p:cNvSpPr/>
          <p:nvPr/>
        </p:nvSpPr>
        <p:spPr>
          <a:xfrm>
            <a:off x="5427488" y="1508705"/>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20"/>
          <p:cNvSpPr/>
          <p:nvPr/>
        </p:nvSpPr>
        <p:spPr>
          <a:xfrm>
            <a:off x="4441970" y="1889679"/>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4" name="Google Shape;164;p20"/>
          <p:cNvSpPr/>
          <p:nvPr/>
        </p:nvSpPr>
        <p:spPr>
          <a:xfrm>
            <a:off x="5442236" y="1986152"/>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65;p20"/>
          <p:cNvSpPr/>
          <p:nvPr/>
        </p:nvSpPr>
        <p:spPr>
          <a:xfrm>
            <a:off x="5596712" y="2863124"/>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66;p20"/>
          <p:cNvSpPr/>
          <p:nvPr/>
        </p:nvSpPr>
        <p:spPr>
          <a:xfrm>
            <a:off x="6638261" y="2877908"/>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p20"/>
          <p:cNvSpPr/>
          <p:nvPr/>
        </p:nvSpPr>
        <p:spPr>
          <a:xfrm>
            <a:off x="5686878" y="3338269"/>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68;p20"/>
          <p:cNvSpPr/>
          <p:nvPr/>
        </p:nvSpPr>
        <p:spPr>
          <a:xfrm>
            <a:off x="6638260" y="3429000"/>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69;p20"/>
          <p:cNvSpPr/>
          <p:nvPr/>
        </p:nvSpPr>
        <p:spPr>
          <a:xfrm>
            <a:off x="5536904" y="3914795"/>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70;p20"/>
          <p:cNvSpPr/>
          <p:nvPr/>
        </p:nvSpPr>
        <p:spPr>
          <a:xfrm>
            <a:off x="6537592" y="3871690"/>
            <a:ext cx="201335" cy="19294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1"/>
          <p:cNvSpPr txBox="1"/>
          <p:nvPr/>
        </p:nvSpPr>
        <p:spPr>
          <a:xfrm>
            <a:off x="97871" y="109057"/>
            <a:ext cx="11996257" cy="67710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b="0" i="0" u="sng"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a:buClr>
                <a:srgbClr val="000000"/>
              </a:buClr>
              <a:buSzPts val="1400"/>
            </a:pPr>
            <a:r>
              <a:rPr lang="en-GB" b="1" u="sng" dirty="0">
                <a:solidFill>
                  <a:prstClr val="black"/>
                </a:solidFill>
                <a:latin typeface="Letter-join Plus 40" panose="02000505000000020003" pitchFamily="50" charset="0"/>
              </a:rPr>
              <a:t>LO: Include conjunctions, adverbs and prepositions to show time and cause.</a:t>
            </a:r>
          </a:p>
          <a:p>
            <a:pPr>
              <a:buClr>
                <a:srgbClr val="000000"/>
              </a:buClr>
              <a:buSzPts val="1400"/>
            </a:pPr>
            <a:endParaRPr lang="en-GB" b="1" u="sng" dirty="0">
              <a:solidFill>
                <a:prstClr val="black"/>
              </a:solidFill>
              <a:latin typeface="Letter-join Plus 40" panose="02000505000000020003" pitchFamily="50"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Look at the paragraph below. Each conjunction is pink, write a ‘T’ above them if they are a time conjunction or a ‘C’ above them if they are a causal conjunction.</a:t>
            </a:r>
            <a:endParaRPr kumimoji="0" sz="20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0000"/>
              </a:buClr>
              <a:buSzTx/>
              <a:buFont typeface="Arial"/>
              <a:buAutoNum type="arabicParenR"/>
              <a:tabLst/>
              <a:defRPr/>
            </a:pP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Amir threw of his sweater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because</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he was determined to jump into the water.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Next</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Charlie offered to go into the water instead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as</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he felt it was all his fault!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Before</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Charlie could even begin</a:t>
            </a:r>
            <a:r>
              <a:rPr kumimoji="0" lang="en-GB" sz="20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Arial"/>
                <a:sym typeface="Arial"/>
              </a:rPr>
              <a:t> </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to move, Jas grabbed his collar preventing him from even taking a step!  All the children rushed to look over the harbour wall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as</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they were hoping they could see Finn.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Meanwhile</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Amir was wading among the boats hoping he would see Finn.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During</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this, Kyla was shouting, asking if Amir had found him. </a:t>
            </a:r>
            <a:endParaRPr kumimoji="0" sz="20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Look at each sentence below and add in your own time or causal conjunction so it makes sense.</a:t>
            </a:r>
            <a:endParaRPr kumimoji="0" sz="20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2) Kyla was worried that Finn may have knocked himself out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____________</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of the rocks.</a:t>
            </a:r>
            <a:endParaRPr kumimoji="0" sz="20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3)</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 ____________ </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Amir reappeared out of breath. </a:t>
            </a:r>
            <a:endParaRPr kumimoji="0" sz="20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4) Amir was reassuring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______________</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the water was shallow. </a:t>
            </a:r>
            <a:endParaRPr kumimoji="0" sz="20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5) </a:t>
            </a:r>
            <a:r>
              <a:rPr kumimoji="0" lang="en-GB" b="0" i="0" u="none" strike="noStrike" kern="0" cap="none" spc="0" normalizeH="0" baseline="0" noProof="0" dirty="0">
                <a:ln>
                  <a:noFill/>
                </a:ln>
                <a:solidFill>
                  <a:srgbClr val="FF3399"/>
                </a:solidFill>
                <a:effectLst/>
                <a:uLnTx/>
                <a:uFillTx/>
                <a:latin typeface="Letter-join Plus 40" panose="02000505000000020003" pitchFamily="50" charset="0"/>
                <a:ea typeface="Calibri"/>
                <a:cs typeface="Calibri"/>
                <a:sym typeface="Calibri"/>
              </a:rPr>
              <a:t>_____________</a:t>
            </a: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 the children just didn’t know what to do. </a:t>
            </a:r>
            <a:endParaRPr kumimoji="0" sz="200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Now in your book, write your own sentences; some using time conjunctions and the others using causal conjunctions. Under line the conjunctions in pink</a:t>
            </a:r>
            <a:r>
              <a:rPr kumimoji="0" lang="en-GB" sz="1600" b="0" i="0" u="none" strike="noStrike" kern="0" cap="none" spc="0" normalizeH="0" baseline="0" noProof="0" dirty="0">
                <a:ln>
                  <a:noFill/>
                </a:ln>
                <a:solidFill>
                  <a:srgbClr val="000000"/>
                </a:solidFill>
                <a:effectLst/>
                <a:uLnTx/>
                <a:uFillTx/>
                <a:latin typeface="Letter-join Plus 40" panose="02000505000000020003" pitchFamily="50" charset="0"/>
                <a:ea typeface="Calibri"/>
                <a:cs typeface="Calibri"/>
                <a:sym typeface="Calibri"/>
              </a:rPr>
              <a:t>.</a:t>
            </a:r>
            <a:endParaRPr kumimoji="0" b="0" i="0" u="none" strike="noStrike" kern="0" cap="none" spc="0" normalizeH="0" baseline="0" noProof="0" dirty="0">
              <a:ln>
                <a:noFill/>
              </a:ln>
              <a:solidFill>
                <a:srgbClr val="000000"/>
              </a:solidFill>
              <a:effectLst/>
              <a:uLnTx/>
              <a:uFillTx/>
              <a:latin typeface="Letter-join Plus 40" panose="02000505000000020003" pitchFamily="5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latin typeface="Letter-join Plus 40" pitchFamily="50" charset="0"/>
              </a:rPr>
              <a:t>        Where can I go for help if I’m feeling too crispy? </a:t>
            </a:r>
          </a:p>
        </p:txBody>
      </p:sp>
      <p:sp>
        <p:nvSpPr>
          <p:cNvPr id="3" name="Content Placeholder 2"/>
          <p:cNvSpPr>
            <a:spLocks noGrp="1"/>
          </p:cNvSpPr>
          <p:nvPr>
            <p:ph idx="1"/>
          </p:nvPr>
        </p:nvSpPr>
        <p:spPr/>
        <p:txBody>
          <a:bodyPr>
            <a:normAutofit/>
          </a:bodyPr>
          <a:lstStyle/>
          <a:p>
            <a:pPr marL="0" indent="0">
              <a:buNone/>
            </a:pPr>
            <a:r>
              <a:rPr lang="en-GB"/>
              <a:t> </a:t>
            </a:r>
          </a:p>
          <a:p>
            <a:endParaRPr lang="en-GB"/>
          </a:p>
        </p:txBody>
      </p:sp>
      <p:pic>
        <p:nvPicPr>
          <p:cNvPr id="15" name="Picture 14" descr="C:\Users\barlow.s1\AppData\Local\Microsoft\Windows\Temporary Internet Files\Content.IE5\81D4EZST\11468-illustration-of-a-fried-egg-sunny-side-up-pv[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870" y="230188"/>
            <a:ext cx="767715" cy="693420"/>
          </a:xfrm>
          <a:prstGeom prst="rect">
            <a:avLst/>
          </a:prstGeom>
          <a:noFill/>
          <a:ln>
            <a:noFill/>
          </a:ln>
        </p:spPr>
      </p:pic>
      <p:pic>
        <p:nvPicPr>
          <p:cNvPr id="14" name="Picture 13">
            <a:extLst>
              <a:ext uri="{FF2B5EF4-FFF2-40B4-BE49-F238E27FC236}">
                <a16:creationId xmlns:a16="http://schemas.microsoft.com/office/drawing/2014/main" id="{C7F40C5D-E97C-4949-8606-9C76FB822E4B}"/>
              </a:ext>
            </a:extLst>
          </p:cNvPr>
          <p:cNvPicPr>
            <a:picLocks noChangeAspect="1"/>
          </p:cNvPicPr>
          <p:nvPr/>
        </p:nvPicPr>
        <p:blipFill rotWithShape="1">
          <a:blip r:embed="rId3"/>
          <a:srcRect l="46850" t="20586" r="26375" b="12182"/>
          <a:stretch/>
        </p:blipFill>
        <p:spPr>
          <a:xfrm>
            <a:off x="4151784" y="1479673"/>
            <a:ext cx="3672408" cy="5184578"/>
          </a:xfrm>
          <a:prstGeom prst="rect">
            <a:avLst/>
          </a:prstGeom>
        </p:spPr>
      </p:pic>
    </p:spTree>
    <p:extLst>
      <p:ext uri="{BB962C8B-B14F-4D97-AF65-F5344CB8AC3E}">
        <p14:creationId xmlns:p14="http://schemas.microsoft.com/office/powerpoint/2010/main" val="152683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5DBBC5-B947-4791-B935-B87F35D0117B}"/>
              </a:ext>
            </a:extLst>
          </p:cNvPr>
          <p:cNvSpPr txBox="1">
            <a:spLocks/>
          </p:cNvSpPr>
          <p:nvPr/>
        </p:nvSpPr>
        <p:spPr>
          <a:xfrm>
            <a:off x="1847528" y="40466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u="sng" dirty="0">
              <a:solidFill>
                <a:prstClr val="black"/>
              </a:solidFill>
              <a:latin typeface="Letter-join Plus 40" panose="02000505000000020003" pitchFamily="50" charset="0"/>
            </a:endParaRPr>
          </a:p>
        </p:txBody>
      </p:sp>
      <p:sp>
        <p:nvSpPr>
          <p:cNvPr id="4" name="Title 1">
            <a:extLst>
              <a:ext uri="{FF2B5EF4-FFF2-40B4-BE49-F238E27FC236}">
                <a16:creationId xmlns:a16="http://schemas.microsoft.com/office/drawing/2014/main" id="{554419A5-6C63-41D2-B4A4-7953D82AFE6E}"/>
              </a:ext>
            </a:extLst>
          </p:cNvPr>
          <p:cNvSpPr txBox="1">
            <a:spLocks/>
          </p:cNvSpPr>
          <p:nvPr/>
        </p:nvSpPr>
        <p:spPr>
          <a:xfrm>
            <a:off x="1981200" y="413095"/>
            <a:ext cx="8229600" cy="19722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a:solidFill>
                  <a:prstClr val="black"/>
                </a:solidFill>
                <a:latin typeface="Letter-join Plus 40" panose="02000505000000020003" pitchFamily="50" charset="0"/>
              </a:rPr>
              <a:t>Monday 20</a:t>
            </a:r>
            <a:r>
              <a:rPr lang="en-GB" u="sng" baseline="30000" dirty="0">
                <a:solidFill>
                  <a:prstClr val="black"/>
                </a:solidFill>
                <a:latin typeface="Letter-join Plus 40" panose="02000505000000020003" pitchFamily="50" charset="0"/>
              </a:rPr>
              <a:t>th</a:t>
            </a:r>
            <a:r>
              <a:rPr lang="en-GB" u="sng" dirty="0">
                <a:solidFill>
                  <a:prstClr val="black"/>
                </a:solidFill>
                <a:latin typeface="Letter-join Plus 40" panose="02000505000000020003" pitchFamily="50" charset="0"/>
              </a:rPr>
              <a:t> November</a:t>
            </a:r>
          </a:p>
          <a:p>
            <a:r>
              <a:rPr lang="en-GB" u="sng" dirty="0">
                <a:solidFill>
                  <a:prstClr val="black"/>
                </a:solidFill>
                <a:latin typeface="Letter-join Plus 40" panose="02000505000000020003" pitchFamily="50" charset="0"/>
              </a:rPr>
              <a:t>LO: </a:t>
            </a:r>
            <a:r>
              <a:rPr lang="en-GB" u="sng" dirty="0">
                <a:solidFill>
                  <a:prstClr val="black"/>
                </a:solidFill>
                <a:latin typeface="Letter-join Plus 40" panose="02000505000000020003" pitchFamily="50" charset="0"/>
                <a:cs typeface="Calibri"/>
                <a:sym typeface="Calibri"/>
              </a:rPr>
              <a:t>P</a:t>
            </a:r>
            <a:r>
              <a:rPr lang="en-GB" u="sng" dirty="0">
                <a:latin typeface="Letter-join Plus 40" panose="02000505000000020003" pitchFamily="50" charset="0"/>
                <a:ea typeface="Calibri"/>
                <a:cs typeface="Calibri"/>
                <a:sym typeface="Calibri"/>
              </a:rPr>
              <a:t>redict what might happen from details stated and implied </a:t>
            </a:r>
            <a:endParaRPr lang="en-GB" u="sng" dirty="0">
              <a:solidFill>
                <a:prstClr val="black"/>
              </a:solidFill>
              <a:latin typeface="Letter-join Plus 40" panose="02000505000000020003" pitchFamily="50" charset="0"/>
            </a:endParaRPr>
          </a:p>
        </p:txBody>
      </p:sp>
      <p:sp>
        <p:nvSpPr>
          <p:cNvPr id="2" name="Rectangle 1">
            <a:extLst>
              <a:ext uri="{FF2B5EF4-FFF2-40B4-BE49-F238E27FC236}">
                <a16:creationId xmlns:a16="http://schemas.microsoft.com/office/drawing/2014/main" id="{11A56B7C-7D0E-4100-A75F-8CB9448D167F}"/>
              </a:ext>
            </a:extLst>
          </p:cNvPr>
          <p:cNvSpPr/>
          <p:nvPr/>
        </p:nvSpPr>
        <p:spPr>
          <a:xfrm>
            <a:off x="2483735" y="3576843"/>
            <a:ext cx="7749566" cy="584775"/>
          </a:xfrm>
          <a:prstGeom prst="rect">
            <a:avLst/>
          </a:prstGeom>
        </p:spPr>
        <p:txBody>
          <a:bodyPr wrap="square">
            <a:spAutoFit/>
          </a:bodyPr>
          <a:lstStyle/>
          <a:p>
            <a:r>
              <a:rPr lang="en-GB" sz="3200">
                <a:latin typeface="Letter-join Plus 40" panose="02000505000000020003" pitchFamily="50" charset="0"/>
              </a:rPr>
              <a:t> </a:t>
            </a:r>
            <a:endParaRPr lang="en-GB" sz="3200" dirty="0">
              <a:latin typeface="Letter-join Plus 40" panose="02000505000000020003" pitchFamily="50" charset="0"/>
            </a:endParaRPr>
          </a:p>
        </p:txBody>
      </p:sp>
      <p:sp>
        <p:nvSpPr>
          <p:cNvPr id="7" name="Content Placeholder 6">
            <a:extLst>
              <a:ext uri="{FF2B5EF4-FFF2-40B4-BE49-F238E27FC236}">
                <a16:creationId xmlns:a16="http://schemas.microsoft.com/office/drawing/2014/main" id="{9D5F14EB-3849-406D-BB06-1E486BCEA768}"/>
              </a:ext>
            </a:extLst>
          </p:cNvPr>
          <p:cNvSpPr>
            <a:spLocks noGrp="1"/>
          </p:cNvSpPr>
          <p:nvPr>
            <p:ph idx="1"/>
          </p:nvPr>
        </p:nvSpPr>
        <p:spPr>
          <a:xfrm>
            <a:off x="609600" y="2610678"/>
            <a:ext cx="10972800" cy="3515486"/>
          </a:xfrm>
        </p:spPr>
        <p:txBody>
          <a:bodyPr/>
          <a:lstStyle/>
          <a:p>
            <a:r>
              <a:rPr lang="en-GB" dirty="0">
                <a:latin typeface="Letter-join Plus 40" panose="02000505000000020003" pitchFamily="50" charset="0"/>
                <a:ea typeface="Calibri"/>
                <a:cs typeface="Calibri"/>
                <a:sym typeface="Calibri"/>
              </a:rPr>
              <a:t>Continue reading ‘Song of the Dolphin Boy’ from the second paragraph on page 23 - the description of Charlie on a rainy day - until page 27 . Stop reading immediately after ‘It was pure bad luck that Finn, still engrossed in the poem, happened to..’</a:t>
            </a:r>
          </a:p>
          <a:p>
            <a:r>
              <a:rPr lang="en-GB" dirty="0">
                <a:latin typeface="Letter-join Plus 40" panose="02000505000000020003" pitchFamily="50" charset="0"/>
                <a:cs typeface="Calibri"/>
                <a:sym typeface="Calibri"/>
              </a:rPr>
              <a:t>What is Finn’s mood like?</a:t>
            </a:r>
            <a:endParaRPr lang="en-GB" dirty="0">
              <a:latin typeface="Letter-join Plus 40" panose="02000505000000020003" pitchFamily="50" charset="0"/>
            </a:endParaRPr>
          </a:p>
        </p:txBody>
      </p:sp>
    </p:spTree>
    <p:extLst>
      <p:ext uri="{BB962C8B-B14F-4D97-AF65-F5344CB8AC3E}">
        <p14:creationId xmlns:p14="http://schemas.microsoft.com/office/powerpoint/2010/main" val="4178956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733474"/>
          </a:xfrm>
        </p:spPr>
        <p:txBody>
          <a:bodyPr>
            <a:noAutofit/>
          </a:bodyPr>
          <a:lstStyle/>
          <a:p>
            <a:r>
              <a:rPr lang="en-GB" u="sng" dirty="0">
                <a:latin typeface="Letter-join Plus 40" pitchFamily="50" charset="0"/>
              </a:rPr>
              <a:t>Plenary – Pupil Self Assessment</a:t>
            </a:r>
          </a:p>
        </p:txBody>
      </p:sp>
      <p:sp>
        <p:nvSpPr>
          <p:cNvPr id="7" name="Content Placeholder 2"/>
          <p:cNvSpPr txBox="1">
            <a:spLocks/>
          </p:cNvSpPr>
          <p:nvPr/>
        </p:nvSpPr>
        <p:spPr>
          <a:xfrm>
            <a:off x="2135560" y="1268760"/>
            <a:ext cx="7920880"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solidFill>
              <a:latin typeface="Letter-join Plus 40" pitchFamily="50" charset="0"/>
            </a:endParaRPr>
          </a:p>
        </p:txBody>
      </p:sp>
      <p:sp>
        <p:nvSpPr>
          <p:cNvPr id="9" name="Content Placeholder 2"/>
          <p:cNvSpPr txBox="1">
            <a:spLocks/>
          </p:cNvSpPr>
          <p:nvPr/>
        </p:nvSpPr>
        <p:spPr>
          <a:xfrm>
            <a:off x="4780888" y="3645024"/>
            <a:ext cx="4738673" cy="11521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solidFill>
              <a:latin typeface="Letter-join Plus 40" pitchFamily="50" charset="0"/>
            </a:endParaRPr>
          </a:p>
        </p:txBody>
      </p:sp>
      <p:sp>
        <p:nvSpPr>
          <p:cNvPr id="10" name="Content Placeholder 2"/>
          <p:cNvSpPr txBox="1">
            <a:spLocks/>
          </p:cNvSpPr>
          <p:nvPr/>
        </p:nvSpPr>
        <p:spPr>
          <a:xfrm>
            <a:off x="2063552" y="4941168"/>
            <a:ext cx="8208912" cy="19168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lumMod val="60000"/>
                  <a:lumOff val="40000"/>
                </a:srgbClr>
              </a:solidFill>
              <a:latin typeface="Letter-join Plus 40" pitchFamily="50" charset="0"/>
            </a:endParaRPr>
          </a:p>
        </p:txBody>
      </p:sp>
      <p:sp>
        <p:nvSpPr>
          <p:cNvPr id="4" name="TextBox 3"/>
          <p:cNvSpPr txBox="1"/>
          <p:nvPr/>
        </p:nvSpPr>
        <p:spPr>
          <a:xfrm>
            <a:off x="1981200" y="1515325"/>
            <a:ext cx="8280920" cy="3416320"/>
          </a:xfrm>
          <a:prstGeom prst="rect">
            <a:avLst/>
          </a:prstGeom>
          <a:noFill/>
        </p:spPr>
        <p:txBody>
          <a:bodyPr wrap="square" rtlCol="0">
            <a:spAutoFit/>
          </a:bodyPr>
          <a:lstStyle/>
          <a:p>
            <a:r>
              <a:rPr lang="en-GB" sz="2400" dirty="0">
                <a:solidFill>
                  <a:prstClr val="black"/>
                </a:solidFill>
                <a:latin typeface="Letter-join Plus 40" pitchFamily="50" charset="0"/>
              </a:rPr>
              <a:t>Use an emoji (at the end of your work) to show how well you understood the LO.</a:t>
            </a:r>
          </a:p>
          <a:p>
            <a:r>
              <a:rPr lang="en-GB" sz="2400" dirty="0">
                <a:solidFill>
                  <a:prstClr val="black"/>
                </a:solidFill>
                <a:latin typeface="Letter-join Plus 40" pitchFamily="50" charset="0"/>
              </a:rPr>
              <a:t>        I fully understood the LO</a:t>
            </a:r>
          </a:p>
          <a:p>
            <a:r>
              <a:rPr lang="en-GB" sz="2400" dirty="0">
                <a:solidFill>
                  <a:prstClr val="black"/>
                </a:solidFill>
                <a:latin typeface="Letter-join Plus 40" pitchFamily="50" charset="0"/>
              </a:rPr>
              <a:t> </a:t>
            </a:r>
          </a:p>
          <a:p>
            <a:r>
              <a:rPr lang="en-GB" sz="2400" dirty="0">
                <a:solidFill>
                  <a:prstClr val="black"/>
                </a:solidFill>
                <a:latin typeface="Letter-join Plus 40" pitchFamily="50" charset="0"/>
              </a:rPr>
              <a:t>        I almost understand the LO but could do with some </a:t>
            </a:r>
          </a:p>
          <a:p>
            <a:r>
              <a:rPr lang="en-GB" sz="2400" dirty="0">
                <a:solidFill>
                  <a:prstClr val="black"/>
                </a:solidFill>
                <a:latin typeface="Letter-join Plus 40" pitchFamily="50" charset="0"/>
              </a:rPr>
              <a:t>        more practise.</a:t>
            </a:r>
          </a:p>
          <a:p>
            <a:endParaRPr lang="en-GB" sz="2400" dirty="0">
              <a:solidFill>
                <a:prstClr val="black"/>
              </a:solidFill>
              <a:latin typeface="Letter-join Plus 40" pitchFamily="50" charset="0"/>
            </a:endParaRPr>
          </a:p>
          <a:p>
            <a:r>
              <a:rPr lang="en-GB" sz="2400" dirty="0">
                <a:solidFill>
                  <a:srgbClr val="50FB33"/>
                </a:solidFill>
                <a:latin typeface="Letter-join Plus 40" pitchFamily="50" charset="0"/>
              </a:rPr>
              <a:t> </a:t>
            </a:r>
            <a:r>
              <a:rPr lang="en-GB" sz="2400" dirty="0">
                <a:solidFill>
                  <a:prstClr val="black"/>
                </a:solidFill>
                <a:latin typeface="Letter-join Plus 40" pitchFamily="50" charset="0"/>
              </a:rPr>
              <a:t>       I did not understand the LO and need support to  </a:t>
            </a:r>
          </a:p>
          <a:p>
            <a:r>
              <a:rPr lang="en-GB" sz="2400" dirty="0">
                <a:solidFill>
                  <a:prstClr val="black"/>
                </a:solidFill>
                <a:latin typeface="Letter-join Plus 40" pitchFamily="50" charset="0"/>
              </a:rPr>
              <a:t>        understand it.</a:t>
            </a:r>
            <a:endParaRPr lang="en-GB" sz="2400" dirty="0">
              <a:solidFill>
                <a:srgbClr val="50FB33"/>
              </a:solidFill>
              <a:latin typeface="Letter-join Plus 40" pitchFamily="50" charset="0"/>
            </a:endParaRPr>
          </a:p>
        </p:txBody>
      </p:sp>
      <p:pic>
        <p:nvPicPr>
          <p:cNvPr id="11" name="Picture 10">
            <a:extLst>
              <a:ext uri="{FF2B5EF4-FFF2-40B4-BE49-F238E27FC236}">
                <a16:creationId xmlns:a16="http://schemas.microsoft.com/office/drawing/2014/main" id="{9740656E-A034-42F5-8A96-70B0CA17DA41}"/>
              </a:ext>
            </a:extLst>
          </p:cNvPr>
          <p:cNvPicPr/>
          <p:nvPr/>
        </p:nvPicPr>
        <p:blipFill>
          <a:blip r:embed="rId3"/>
          <a:stretch>
            <a:fillRect/>
          </a:stretch>
        </p:blipFill>
        <p:spPr>
          <a:xfrm>
            <a:off x="2245479" y="2257707"/>
            <a:ext cx="575569" cy="449579"/>
          </a:xfrm>
          <a:prstGeom prst="rect">
            <a:avLst/>
          </a:prstGeom>
        </p:spPr>
      </p:pic>
      <p:pic>
        <p:nvPicPr>
          <p:cNvPr id="12" name="Picture 11">
            <a:extLst>
              <a:ext uri="{FF2B5EF4-FFF2-40B4-BE49-F238E27FC236}">
                <a16:creationId xmlns:a16="http://schemas.microsoft.com/office/drawing/2014/main" id="{FB1778E6-E5D7-4F63-AB42-DE4D01649BAA}"/>
              </a:ext>
            </a:extLst>
          </p:cNvPr>
          <p:cNvPicPr/>
          <p:nvPr/>
        </p:nvPicPr>
        <p:blipFill>
          <a:blip r:embed="rId4"/>
          <a:stretch>
            <a:fillRect/>
          </a:stretch>
        </p:blipFill>
        <p:spPr>
          <a:xfrm>
            <a:off x="2330233" y="3033046"/>
            <a:ext cx="561575" cy="495279"/>
          </a:xfrm>
          <a:prstGeom prst="rect">
            <a:avLst/>
          </a:prstGeom>
        </p:spPr>
      </p:pic>
      <p:pic>
        <p:nvPicPr>
          <p:cNvPr id="13" name="Picture 12">
            <a:extLst>
              <a:ext uri="{FF2B5EF4-FFF2-40B4-BE49-F238E27FC236}">
                <a16:creationId xmlns:a16="http://schemas.microsoft.com/office/drawing/2014/main" id="{3DC02BAA-DCC3-4C68-9A14-8F1DBCE52B32}"/>
              </a:ext>
            </a:extLst>
          </p:cNvPr>
          <p:cNvPicPr/>
          <p:nvPr/>
        </p:nvPicPr>
        <p:blipFill>
          <a:blip r:embed="rId5"/>
          <a:stretch>
            <a:fillRect/>
          </a:stretch>
        </p:blipFill>
        <p:spPr>
          <a:xfrm>
            <a:off x="2330233" y="3899247"/>
            <a:ext cx="561575" cy="495279"/>
          </a:xfrm>
          <a:prstGeom prst="rect">
            <a:avLst/>
          </a:prstGeom>
        </p:spPr>
      </p:pic>
    </p:spTree>
    <p:extLst>
      <p:ext uri="{BB962C8B-B14F-4D97-AF65-F5344CB8AC3E}">
        <p14:creationId xmlns:p14="http://schemas.microsoft.com/office/powerpoint/2010/main" val="211948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3792" y="2276873"/>
            <a:ext cx="5050972" cy="2952327"/>
          </a:xfrm>
        </p:spPr>
        <p:txBody>
          <a:bodyPr>
            <a:normAutofit/>
          </a:bodyPr>
          <a:lstStyle/>
          <a:p>
            <a:pPr algn="l"/>
            <a:r>
              <a:rPr lang="en-GB" sz="5400" dirty="0">
                <a:latin typeface="Letter-join Plus 40" panose="02000505000000020003" pitchFamily="50" charset="0"/>
                <a:cs typeface="Segoe UI"/>
              </a:rPr>
              <a:t>Ready </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Respectful</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Safe</a:t>
            </a:r>
            <a:endParaRPr lang="en-US" dirty="0">
              <a:latin typeface="Letter-join Plus 40" panose="02000505000000020003" pitchFamily="50" charset="0"/>
            </a:endParaRPr>
          </a:p>
        </p:txBody>
      </p:sp>
      <p:pic>
        <p:nvPicPr>
          <p:cNvPr id="4" name="Picture 4" descr="A picture containing text, clipart&#10;&#10;Description automatically generated">
            <a:extLst>
              <a:ext uri="{FF2B5EF4-FFF2-40B4-BE49-F238E27FC236}">
                <a16:creationId xmlns:a16="http://schemas.microsoft.com/office/drawing/2014/main" id="{7C3F8610-C37E-A6AC-53B7-D2DA14CF451D}"/>
              </a:ext>
            </a:extLst>
          </p:cNvPr>
          <p:cNvPicPr>
            <a:picLocks noChangeAspect="1"/>
          </p:cNvPicPr>
          <p:nvPr/>
        </p:nvPicPr>
        <p:blipFill>
          <a:blip r:embed="rId2"/>
          <a:stretch>
            <a:fillRect/>
          </a:stretch>
        </p:blipFill>
        <p:spPr>
          <a:xfrm>
            <a:off x="5081589" y="320450"/>
            <a:ext cx="1876425" cy="1819275"/>
          </a:xfrm>
          <a:prstGeom prst="rect">
            <a:avLst/>
          </a:prstGeom>
        </p:spPr>
      </p:pic>
    </p:spTree>
    <p:extLst>
      <p:ext uri="{BB962C8B-B14F-4D97-AF65-F5344CB8AC3E}">
        <p14:creationId xmlns:p14="http://schemas.microsoft.com/office/powerpoint/2010/main" val="4175578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62F49-0D1B-AFAE-AFC6-C09485D64641}"/>
              </a:ext>
            </a:extLst>
          </p:cNvPr>
          <p:cNvSpPr txBox="1"/>
          <p:nvPr/>
        </p:nvSpPr>
        <p:spPr>
          <a:xfrm>
            <a:off x="1965296" y="5443419"/>
            <a:ext cx="823516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prstClr val="black"/>
                </a:solidFill>
                <a:latin typeface="Letter-join Plus 40" panose="02000505000000020003" pitchFamily="50" charset="0"/>
              </a:rPr>
              <a:t>This is based on your previous learning which you will need to apply during the lesson today.</a:t>
            </a:r>
          </a:p>
        </p:txBody>
      </p:sp>
      <p:sp>
        <p:nvSpPr>
          <p:cNvPr id="3" name="Cloud Callout 3">
            <a:extLst>
              <a:ext uri="{FF2B5EF4-FFF2-40B4-BE49-F238E27FC236}">
                <a16:creationId xmlns:a16="http://schemas.microsoft.com/office/drawing/2014/main" id="{37A2B227-0387-9828-BF08-0649F6621F60}"/>
              </a:ext>
            </a:extLst>
          </p:cNvPr>
          <p:cNvSpPr/>
          <p:nvPr/>
        </p:nvSpPr>
        <p:spPr>
          <a:xfrm>
            <a:off x="208842" y="70962"/>
            <a:ext cx="2232248" cy="1453623"/>
          </a:xfrm>
          <a:prstGeom prst="cloudCallout">
            <a:avLst>
              <a:gd name="adj1" fmla="val 47275"/>
              <a:gd name="adj2" fmla="val 35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dirty="0">
                <a:solidFill>
                  <a:prstClr val="white"/>
                </a:solidFill>
                <a:latin typeface="Letter-join Plus 40" panose="02000505000000020003" pitchFamily="50" charset="0"/>
              </a:rPr>
              <a:t>Prior learning</a:t>
            </a:r>
          </a:p>
          <a:p>
            <a:pPr algn="ctr"/>
            <a:endParaRPr lang="en-GB" dirty="0">
              <a:solidFill>
                <a:prstClr val="white"/>
              </a:solidFill>
              <a:latin typeface="Calibri"/>
            </a:endParaRPr>
          </a:p>
        </p:txBody>
      </p:sp>
      <p:sp>
        <p:nvSpPr>
          <p:cNvPr id="6" name="Content Placeholder 2">
            <a:extLst>
              <a:ext uri="{FF2B5EF4-FFF2-40B4-BE49-F238E27FC236}">
                <a16:creationId xmlns:a16="http://schemas.microsoft.com/office/drawing/2014/main" id="{039CFD37-8E20-4882-804B-457EAFB95CC6}"/>
              </a:ext>
            </a:extLst>
          </p:cNvPr>
          <p:cNvSpPr txBox="1">
            <a:spLocks/>
          </p:cNvSpPr>
          <p:nvPr/>
        </p:nvSpPr>
        <p:spPr>
          <a:xfrm>
            <a:off x="2254891" y="1307878"/>
            <a:ext cx="10515600" cy="27098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a:latin typeface="Letter-join Basic 40" panose="02000505000000020003" pitchFamily="50" charset="0"/>
            </a:endParaRPr>
          </a:p>
        </p:txBody>
      </p:sp>
      <p:sp>
        <p:nvSpPr>
          <p:cNvPr id="7" name="TextBox 6">
            <a:extLst>
              <a:ext uri="{FF2B5EF4-FFF2-40B4-BE49-F238E27FC236}">
                <a16:creationId xmlns:a16="http://schemas.microsoft.com/office/drawing/2014/main" id="{77970FFA-8340-408B-A7DC-00F7D9BD9942}"/>
              </a:ext>
            </a:extLst>
          </p:cNvPr>
          <p:cNvSpPr txBox="1"/>
          <p:nvPr/>
        </p:nvSpPr>
        <p:spPr>
          <a:xfrm>
            <a:off x="2890684" y="2168013"/>
            <a:ext cx="4955458" cy="707886"/>
          </a:xfrm>
          <a:prstGeom prst="rect">
            <a:avLst/>
          </a:prstGeom>
          <a:noFill/>
        </p:spPr>
        <p:txBody>
          <a:bodyPr wrap="square" rtlCol="0">
            <a:spAutoFit/>
          </a:bodyPr>
          <a:lstStyle/>
          <a:p>
            <a:r>
              <a:rPr lang="en-GB" sz="4000" dirty="0">
                <a:solidFill>
                  <a:srgbClr val="00B050"/>
                </a:solidFill>
                <a:latin typeface="Letter-join Plus 40" panose="02000505000000020003" pitchFamily="50" charset="0"/>
              </a:rPr>
              <a:t>What is an adverb?</a:t>
            </a:r>
          </a:p>
        </p:txBody>
      </p:sp>
    </p:spTree>
    <p:extLst>
      <p:ext uri="{BB962C8B-B14F-4D97-AF65-F5344CB8AC3E}">
        <p14:creationId xmlns:p14="http://schemas.microsoft.com/office/powerpoint/2010/main" val="1239923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latin typeface="Letter-join Plus 40" pitchFamily="50" charset="0"/>
              </a:rPr>
              <a:t>        Where can I go for help if I’m feeling too crispy? </a:t>
            </a:r>
          </a:p>
        </p:txBody>
      </p:sp>
      <p:sp>
        <p:nvSpPr>
          <p:cNvPr id="3" name="Content Placeholder 2"/>
          <p:cNvSpPr>
            <a:spLocks noGrp="1"/>
          </p:cNvSpPr>
          <p:nvPr>
            <p:ph idx="1"/>
          </p:nvPr>
        </p:nvSpPr>
        <p:spPr/>
        <p:txBody>
          <a:bodyPr>
            <a:normAutofit/>
          </a:bodyPr>
          <a:lstStyle/>
          <a:p>
            <a:pPr marL="0" indent="0">
              <a:buNone/>
            </a:pPr>
            <a:r>
              <a:rPr lang="en-GB"/>
              <a:t> </a:t>
            </a:r>
          </a:p>
          <a:p>
            <a:endParaRPr lang="en-GB"/>
          </a:p>
        </p:txBody>
      </p:sp>
      <p:pic>
        <p:nvPicPr>
          <p:cNvPr id="15" name="Picture 14" descr="C:\Users\barlow.s1\AppData\Local\Microsoft\Windows\Temporary Internet Files\Content.IE5\81D4EZST\11468-illustration-of-a-fried-egg-sunny-side-up-pv[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870" y="230188"/>
            <a:ext cx="767715" cy="693420"/>
          </a:xfrm>
          <a:prstGeom prst="rect">
            <a:avLst/>
          </a:prstGeom>
          <a:noFill/>
          <a:ln>
            <a:noFill/>
          </a:ln>
        </p:spPr>
      </p:pic>
      <p:pic>
        <p:nvPicPr>
          <p:cNvPr id="14" name="Picture 13">
            <a:extLst>
              <a:ext uri="{FF2B5EF4-FFF2-40B4-BE49-F238E27FC236}">
                <a16:creationId xmlns:a16="http://schemas.microsoft.com/office/drawing/2014/main" id="{C7F40C5D-E97C-4949-8606-9C76FB822E4B}"/>
              </a:ext>
            </a:extLst>
          </p:cNvPr>
          <p:cNvPicPr>
            <a:picLocks noChangeAspect="1"/>
          </p:cNvPicPr>
          <p:nvPr/>
        </p:nvPicPr>
        <p:blipFill rotWithShape="1">
          <a:blip r:embed="rId3"/>
          <a:srcRect l="46850" t="20586" r="26375" b="12182"/>
          <a:stretch/>
        </p:blipFill>
        <p:spPr>
          <a:xfrm>
            <a:off x="4151784" y="1479673"/>
            <a:ext cx="3672408" cy="5184578"/>
          </a:xfrm>
          <a:prstGeom prst="rect">
            <a:avLst/>
          </a:prstGeom>
        </p:spPr>
      </p:pic>
    </p:spTree>
    <p:extLst>
      <p:ext uri="{BB962C8B-B14F-4D97-AF65-F5344CB8AC3E}">
        <p14:creationId xmlns:p14="http://schemas.microsoft.com/office/powerpoint/2010/main" val="417716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5DBBC5-B947-4791-B935-B87F35D0117B}"/>
              </a:ext>
            </a:extLst>
          </p:cNvPr>
          <p:cNvSpPr txBox="1">
            <a:spLocks/>
          </p:cNvSpPr>
          <p:nvPr/>
        </p:nvSpPr>
        <p:spPr>
          <a:xfrm>
            <a:off x="1847528" y="40466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u="sng" dirty="0">
                <a:solidFill>
                  <a:prstClr val="black"/>
                </a:solidFill>
                <a:latin typeface="Letter-join Plus 40" panose="02000505000000020003" pitchFamily="50" charset="0"/>
              </a:rPr>
              <a:t>Day Four</a:t>
            </a:r>
          </a:p>
        </p:txBody>
      </p:sp>
      <p:sp>
        <p:nvSpPr>
          <p:cNvPr id="4" name="Title 1">
            <a:extLst>
              <a:ext uri="{FF2B5EF4-FFF2-40B4-BE49-F238E27FC236}">
                <a16:creationId xmlns:a16="http://schemas.microsoft.com/office/drawing/2014/main" id="{554419A5-6C63-41D2-B4A4-7953D82AFE6E}"/>
              </a:ext>
            </a:extLst>
          </p:cNvPr>
          <p:cNvSpPr txBox="1">
            <a:spLocks/>
          </p:cNvSpPr>
          <p:nvPr/>
        </p:nvSpPr>
        <p:spPr>
          <a:xfrm>
            <a:off x="2003701" y="1209386"/>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a:solidFill>
                  <a:prstClr val="black"/>
                </a:solidFill>
                <a:latin typeface="Letter-join Plus 40" panose="02000505000000020003" pitchFamily="50" charset="0"/>
              </a:rPr>
              <a:t>LO: U</a:t>
            </a:r>
            <a:r>
              <a:rPr lang="en-GB" u="sng" dirty="0">
                <a:latin typeface="Letter-join Plus 40" panose="02000505000000020003" pitchFamily="50" charset="0"/>
                <a:ea typeface="Calibri"/>
                <a:cs typeface="Calibri"/>
                <a:sym typeface="Calibri"/>
              </a:rPr>
              <a:t>se a comma after a fronted adverbial</a:t>
            </a:r>
            <a:endParaRPr lang="en-GB" u="sng" dirty="0">
              <a:solidFill>
                <a:prstClr val="black"/>
              </a:solidFill>
              <a:latin typeface="Letter-join Plus 40" panose="02000505000000020003" pitchFamily="50" charset="0"/>
            </a:endParaRPr>
          </a:p>
        </p:txBody>
      </p:sp>
      <p:sp>
        <p:nvSpPr>
          <p:cNvPr id="2" name="Rectangle 1">
            <a:extLst>
              <a:ext uri="{FF2B5EF4-FFF2-40B4-BE49-F238E27FC236}">
                <a16:creationId xmlns:a16="http://schemas.microsoft.com/office/drawing/2014/main" id="{B8798540-8025-4B0B-BF99-5252AC11707F}"/>
              </a:ext>
            </a:extLst>
          </p:cNvPr>
          <p:cNvSpPr/>
          <p:nvPr/>
        </p:nvSpPr>
        <p:spPr>
          <a:xfrm>
            <a:off x="332509" y="2428123"/>
            <a:ext cx="10764982" cy="369332"/>
          </a:xfrm>
          <a:prstGeom prst="rect">
            <a:avLst/>
          </a:prstGeom>
        </p:spPr>
        <p:txBody>
          <a:bodyPr wrap="square">
            <a:spAutoFit/>
          </a:bodyPr>
          <a:lstStyle/>
          <a:p>
            <a:r>
              <a:rPr lang="en-GB" dirty="0"/>
              <a:t> </a:t>
            </a:r>
            <a:endParaRPr lang="en-GB" sz="2400" dirty="0">
              <a:latin typeface="Letter-join Plus 40" panose="02000505000000020003" pitchFamily="50" charset="0"/>
            </a:endParaRPr>
          </a:p>
        </p:txBody>
      </p:sp>
      <p:sp>
        <p:nvSpPr>
          <p:cNvPr id="6" name="Rectangle 5">
            <a:extLst>
              <a:ext uri="{FF2B5EF4-FFF2-40B4-BE49-F238E27FC236}">
                <a16:creationId xmlns:a16="http://schemas.microsoft.com/office/drawing/2014/main" id="{BD3D3F4F-7C79-4796-A26A-BB83F99AF857}"/>
              </a:ext>
            </a:extLst>
          </p:cNvPr>
          <p:cNvSpPr/>
          <p:nvPr/>
        </p:nvSpPr>
        <p:spPr>
          <a:xfrm>
            <a:off x="1253613" y="2967335"/>
            <a:ext cx="7890387" cy="1815882"/>
          </a:xfrm>
          <a:prstGeom prst="rect">
            <a:avLst/>
          </a:prstGeom>
        </p:spPr>
        <p:txBody>
          <a:bodyPr wrap="square">
            <a:spAutoFit/>
          </a:bodyPr>
          <a:lstStyle/>
          <a:p>
            <a:pPr lvl="0">
              <a:buClr>
                <a:srgbClr val="000000"/>
              </a:buClr>
              <a:buSzPts val="1400"/>
            </a:pPr>
            <a:r>
              <a:rPr lang="en-GB" sz="2800" dirty="0">
                <a:latin typeface="Letter-join Plus 40" panose="02000505000000020003" pitchFamily="50" charset="0"/>
                <a:cs typeface="Calibri" panose="020F0502020204030204" pitchFamily="34" charset="0"/>
              </a:rPr>
              <a:t>Read Chapter 4 of ‘Song of the Dolphin Boy’, pages 40 – 63 (as this is quite a long chapter, you may wish to read it throughout the day, rather than just in the lesson).</a:t>
            </a:r>
          </a:p>
        </p:txBody>
      </p:sp>
    </p:spTree>
    <p:extLst>
      <p:ext uri="{BB962C8B-B14F-4D97-AF65-F5344CB8AC3E}">
        <p14:creationId xmlns:p14="http://schemas.microsoft.com/office/powerpoint/2010/main" val="734553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23"/>
          <p:cNvSpPr txBox="1"/>
          <p:nvPr/>
        </p:nvSpPr>
        <p:spPr>
          <a:xfrm>
            <a:off x="1921079" y="604007"/>
            <a:ext cx="817087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u="sng" dirty="0">
                <a:solidFill>
                  <a:schemeClr val="dk1"/>
                </a:solidFill>
                <a:latin typeface="Letter-join Plus 40" panose="02000505000000020003" pitchFamily="50" charset="0"/>
                <a:ea typeface="Calibri"/>
                <a:cs typeface="Calibri"/>
                <a:sym typeface="Calibri"/>
              </a:rPr>
              <a:t>What are </a:t>
            </a:r>
            <a:r>
              <a:rPr lang="en-GB" sz="3200" u="sng" dirty="0">
                <a:solidFill>
                  <a:srgbClr val="7030A0"/>
                </a:solidFill>
                <a:latin typeface="Letter-join Plus 40" panose="02000505000000020003" pitchFamily="50" charset="0"/>
                <a:ea typeface="Calibri"/>
                <a:cs typeface="Calibri"/>
                <a:sym typeface="Calibri"/>
              </a:rPr>
              <a:t>Adverbs of Time</a:t>
            </a:r>
            <a:r>
              <a:rPr lang="en-GB" sz="3200" u="sng" dirty="0">
                <a:solidFill>
                  <a:schemeClr val="dk1"/>
                </a:solidFill>
                <a:latin typeface="Letter-join Plus 40" panose="02000505000000020003" pitchFamily="50" charset="0"/>
                <a:ea typeface="Calibri"/>
                <a:cs typeface="Calibri"/>
                <a:sym typeface="Calibri"/>
              </a:rPr>
              <a:t>?</a:t>
            </a:r>
            <a:endParaRPr dirty="0">
              <a:latin typeface="Letter-join Plus 40" panose="02000505000000020003" pitchFamily="50" charset="0"/>
            </a:endParaRPr>
          </a:p>
        </p:txBody>
      </p:sp>
      <p:sp>
        <p:nvSpPr>
          <p:cNvPr id="192" name="Google Shape;192;p23"/>
          <p:cNvSpPr txBox="1"/>
          <p:nvPr/>
        </p:nvSpPr>
        <p:spPr>
          <a:xfrm>
            <a:off x="1495337" y="1485012"/>
            <a:ext cx="10016455"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7030A0"/>
                </a:solidFill>
                <a:latin typeface="Letter-join Plus 40" panose="02000505000000020003" pitchFamily="50" charset="0"/>
                <a:ea typeface="Calibri"/>
                <a:cs typeface="Calibri"/>
                <a:sym typeface="Calibri"/>
              </a:rPr>
              <a:t>Adverbs of Time </a:t>
            </a:r>
            <a:r>
              <a:rPr lang="en-GB" sz="2800" dirty="0">
                <a:solidFill>
                  <a:schemeClr val="dk1"/>
                </a:solidFill>
                <a:latin typeface="Letter-join Plus 40" panose="02000505000000020003" pitchFamily="50" charset="0"/>
                <a:ea typeface="Calibri"/>
                <a:cs typeface="Calibri"/>
                <a:sym typeface="Calibri"/>
              </a:rPr>
              <a:t>are a word or phrase which tell us when the sentence is taking place</a:t>
            </a:r>
            <a:r>
              <a:rPr lang="en-GB" sz="2400" dirty="0">
                <a:solidFill>
                  <a:schemeClr val="dk1"/>
                </a:solidFill>
                <a:latin typeface="Letter-join Plus 40" panose="02000505000000020003" pitchFamily="50" charset="0"/>
                <a:ea typeface="Calibri"/>
                <a:cs typeface="Calibri"/>
                <a:sym typeface="Calibri"/>
              </a:rPr>
              <a:t>: </a:t>
            </a:r>
            <a:r>
              <a:rPr lang="en-GB" sz="2400" dirty="0">
                <a:solidFill>
                  <a:srgbClr val="7030A0"/>
                </a:solidFill>
                <a:latin typeface="Letter-join Plus 40" panose="02000505000000020003" pitchFamily="50" charset="0"/>
                <a:ea typeface="Calibri"/>
                <a:cs typeface="Calibri"/>
                <a:sym typeface="Calibri"/>
              </a:rPr>
              <a:t>again, early, eventually, occasionally, never, now, often, first, soon, suddenly, after, then, tonight, later, once, in the evening.</a:t>
            </a:r>
            <a:endParaRPr dirty="0">
              <a:latin typeface="Letter-join Plus 40" panose="02000505000000020003" pitchFamily="50" charset="0"/>
            </a:endParaRPr>
          </a:p>
          <a:p>
            <a:pPr marL="0" marR="0" lvl="0" indent="0" algn="l" rtl="0">
              <a:spcBef>
                <a:spcPts val="0"/>
              </a:spcBef>
              <a:spcAft>
                <a:spcPts val="0"/>
              </a:spcAft>
              <a:buNone/>
            </a:pPr>
            <a:endParaRPr sz="2400" dirty="0">
              <a:solidFill>
                <a:srgbClr val="FF3399"/>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latin typeface="Letter-join Plus 40" panose="02000505000000020003" pitchFamily="50" charset="0"/>
                <a:ea typeface="Calibri"/>
                <a:cs typeface="Calibri"/>
                <a:sym typeface="Calibri"/>
              </a:rPr>
              <a:t>Look at these examples:</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7030A0"/>
                </a:solidFill>
                <a:latin typeface="Letter-join Plus 40" panose="02000505000000020003" pitchFamily="50" charset="0"/>
                <a:ea typeface="Calibri"/>
                <a:cs typeface="Calibri"/>
                <a:sym typeface="Calibri"/>
              </a:rPr>
              <a:t>Never</a:t>
            </a:r>
            <a:r>
              <a:rPr lang="en-GB" sz="2400" dirty="0">
                <a:solidFill>
                  <a:schemeClr val="dk1"/>
                </a:solidFill>
                <a:latin typeface="Letter-join Plus 40" panose="02000505000000020003" pitchFamily="50" charset="0"/>
                <a:ea typeface="Calibri"/>
                <a:cs typeface="Calibri"/>
                <a:sym typeface="Calibri"/>
              </a:rPr>
              <a:t> had Finn felt so afraid, than when Charlie chased him. </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7030A0"/>
                </a:solidFill>
                <a:latin typeface="Letter-join Plus 40" panose="02000505000000020003" pitchFamily="50" charset="0"/>
                <a:ea typeface="Calibri"/>
                <a:cs typeface="Calibri"/>
                <a:sym typeface="Calibri"/>
              </a:rPr>
              <a:t>Suddenly</a:t>
            </a:r>
            <a:r>
              <a:rPr lang="en-GB" sz="2400" dirty="0">
                <a:solidFill>
                  <a:schemeClr val="dk1"/>
                </a:solidFill>
                <a:latin typeface="Letter-join Plus 40" panose="02000505000000020003" pitchFamily="50" charset="0"/>
                <a:ea typeface="Calibri"/>
                <a:cs typeface="Calibri"/>
                <a:sym typeface="Calibri"/>
              </a:rPr>
              <a:t>, Finn realised he couldn’t swim!</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7030A0"/>
                </a:solidFill>
                <a:latin typeface="Letter-join Plus 40" panose="02000505000000020003" pitchFamily="50" charset="0"/>
                <a:ea typeface="Calibri"/>
                <a:cs typeface="Calibri"/>
                <a:sym typeface="Calibri"/>
              </a:rPr>
              <a:t>Eventually</a:t>
            </a:r>
            <a:r>
              <a:rPr lang="en-GB" sz="2400" dirty="0">
                <a:solidFill>
                  <a:schemeClr val="dk1"/>
                </a:solidFill>
                <a:latin typeface="Letter-join Plus 40" panose="02000505000000020003" pitchFamily="50" charset="0"/>
                <a:ea typeface="Calibri"/>
                <a:cs typeface="Calibri"/>
                <a:sym typeface="Calibri"/>
              </a:rPr>
              <a:t>, he was completely submerged in water.</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7030A0"/>
                </a:solidFill>
                <a:latin typeface="Letter-join Plus 40" panose="02000505000000020003" pitchFamily="50" charset="0"/>
                <a:ea typeface="Calibri"/>
                <a:cs typeface="Calibri"/>
                <a:sym typeface="Calibri"/>
              </a:rPr>
              <a:t>Soon</a:t>
            </a:r>
            <a:r>
              <a:rPr lang="en-GB" sz="2400" dirty="0">
                <a:solidFill>
                  <a:schemeClr val="dk1"/>
                </a:solidFill>
                <a:latin typeface="Letter-join Plus 40" panose="02000505000000020003" pitchFamily="50" charset="0"/>
                <a:ea typeface="Calibri"/>
                <a:cs typeface="Calibri"/>
                <a:sym typeface="Calibri"/>
              </a:rPr>
              <a:t>, Finn was thrashing about with his arms and legs.</a:t>
            </a:r>
            <a:endParaRPr dirty="0">
              <a:latin typeface="Letter-join Plus 40" panose="02000505000000020003" pitchFamily="50" charset="0"/>
            </a:endParaRPr>
          </a:p>
        </p:txBody>
      </p:sp>
      <p:pic>
        <p:nvPicPr>
          <p:cNvPr id="3" name="Picture 2">
            <a:extLst>
              <a:ext uri="{FF2B5EF4-FFF2-40B4-BE49-F238E27FC236}">
                <a16:creationId xmlns:a16="http://schemas.microsoft.com/office/drawing/2014/main" id="{F453C52B-B4A6-4A75-B882-83D7AEC2947B}"/>
              </a:ext>
            </a:extLst>
          </p:cNvPr>
          <p:cNvPicPr>
            <a:picLocks noChangeAspect="1"/>
          </p:cNvPicPr>
          <p:nvPr/>
        </p:nvPicPr>
        <p:blipFill rotWithShape="1">
          <a:blip r:embed="rId3"/>
          <a:srcRect l="63786" t="30680" r="10656" b="17929"/>
          <a:stretch/>
        </p:blipFill>
        <p:spPr>
          <a:xfrm>
            <a:off x="9168776" y="3240350"/>
            <a:ext cx="2585260" cy="292406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24"/>
          <p:cNvSpPr txBox="1"/>
          <p:nvPr/>
        </p:nvSpPr>
        <p:spPr>
          <a:xfrm>
            <a:off x="1921079" y="604007"/>
            <a:ext cx="817087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u="sng" dirty="0">
                <a:solidFill>
                  <a:schemeClr val="dk1"/>
                </a:solidFill>
                <a:latin typeface="Letter-join Plus 40" panose="02000505000000020003" pitchFamily="50" charset="0"/>
                <a:ea typeface="Calibri"/>
                <a:cs typeface="Calibri"/>
                <a:sym typeface="Calibri"/>
              </a:rPr>
              <a:t>What are </a:t>
            </a:r>
            <a:r>
              <a:rPr lang="en-GB" sz="3200" u="sng" dirty="0">
                <a:solidFill>
                  <a:srgbClr val="7030A0"/>
                </a:solidFill>
                <a:latin typeface="Letter-join Plus 40" panose="02000505000000020003" pitchFamily="50" charset="0"/>
                <a:ea typeface="Calibri"/>
                <a:cs typeface="Calibri"/>
                <a:sym typeface="Calibri"/>
              </a:rPr>
              <a:t>Fronted Adverbials</a:t>
            </a:r>
            <a:r>
              <a:rPr lang="en-GB" sz="3200" u="sng" dirty="0">
                <a:solidFill>
                  <a:schemeClr val="dk1"/>
                </a:solidFill>
                <a:latin typeface="Letter-join Plus 40" panose="02000505000000020003" pitchFamily="50" charset="0"/>
                <a:ea typeface="Calibri"/>
                <a:cs typeface="Calibri"/>
                <a:sym typeface="Calibri"/>
              </a:rPr>
              <a:t>?</a:t>
            </a:r>
            <a:endParaRPr dirty="0">
              <a:latin typeface="Letter-join Plus 40" panose="02000505000000020003" pitchFamily="50" charset="0"/>
            </a:endParaRPr>
          </a:p>
        </p:txBody>
      </p:sp>
      <p:sp>
        <p:nvSpPr>
          <p:cNvPr id="201" name="Google Shape;201;p24"/>
          <p:cNvSpPr txBox="1"/>
          <p:nvPr/>
        </p:nvSpPr>
        <p:spPr>
          <a:xfrm>
            <a:off x="1495337" y="1485012"/>
            <a:ext cx="10016455" cy="53244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7030A0"/>
                </a:solidFill>
                <a:latin typeface="Letter-join Plus 40" panose="02000505000000020003" pitchFamily="50" charset="0"/>
                <a:ea typeface="Calibri"/>
                <a:cs typeface="Calibri"/>
                <a:sym typeface="Calibri"/>
              </a:rPr>
              <a:t>Fronted adverbials </a:t>
            </a:r>
            <a:r>
              <a:rPr lang="en-GB" sz="2800" dirty="0">
                <a:solidFill>
                  <a:schemeClr val="dk1"/>
                </a:solidFill>
                <a:latin typeface="Letter-join Plus 40" panose="02000505000000020003" pitchFamily="50" charset="0"/>
                <a:ea typeface="Calibri"/>
                <a:cs typeface="Calibri"/>
                <a:sym typeface="Calibri"/>
              </a:rPr>
              <a:t>= the adverbs are used at the start of the sentence</a:t>
            </a:r>
            <a:r>
              <a:rPr lang="en-GB" sz="2400" dirty="0">
                <a:solidFill>
                  <a:schemeClr val="dk1"/>
                </a:solidFill>
                <a:latin typeface="Letter-join Plus 40" panose="02000505000000020003" pitchFamily="50" charset="0"/>
                <a:ea typeface="Calibri"/>
                <a:cs typeface="Calibri"/>
                <a:sym typeface="Calibri"/>
              </a:rPr>
              <a:t>: </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chemeClr val="dk1"/>
                </a:solidFill>
                <a:latin typeface="Letter-join Plus 40" panose="02000505000000020003" pitchFamily="50" charset="0"/>
                <a:ea typeface="Calibri"/>
                <a:cs typeface="Calibri"/>
                <a:sym typeface="Calibri"/>
              </a:rPr>
              <a:t>Every fronted adverbial (single word or phrase) needs a comma after it – can you place these commas into the right place?</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7030A0"/>
                </a:solidFill>
                <a:latin typeface="Letter-join Plus 40" panose="02000505000000020003" pitchFamily="50" charset="0"/>
                <a:ea typeface="Calibri"/>
                <a:cs typeface="Calibri"/>
                <a:sym typeface="Calibri"/>
              </a:rPr>
              <a:t>Eventually</a:t>
            </a:r>
            <a:r>
              <a:rPr lang="en-GB" sz="2400" dirty="0">
                <a:solidFill>
                  <a:schemeClr val="dk1"/>
                </a:solidFill>
                <a:latin typeface="Letter-join Plus 40" panose="02000505000000020003" pitchFamily="50" charset="0"/>
                <a:ea typeface="Calibri"/>
                <a:cs typeface="Calibri"/>
                <a:sym typeface="Calibri"/>
              </a:rPr>
              <a:t> Finn felt something brush his leg.</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7030A0"/>
                </a:solidFill>
                <a:latin typeface="Letter-join Plus 40" panose="02000505000000020003" pitchFamily="50" charset="0"/>
                <a:ea typeface="Calibri"/>
                <a:cs typeface="Calibri"/>
                <a:sym typeface="Calibri"/>
              </a:rPr>
              <a:t>Then</a:t>
            </a:r>
            <a:r>
              <a:rPr lang="en-GB" sz="2400" dirty="0">
                <a:solidFill>
                  <a:schemeClr val="dk1"/>
                </a:solidFill>
                <a:latin typeface="Letter-join Plus 40" panose="02000505000000020003" pitchFamily="50" charset="0"/>
                <a:ea typeface="Calibri"/>
                <a:cs typeface="Calibri"/>
                <a:sym typeface="Calibri"/>
              </a:rPr>
              <a:t> filled with joy, Finn felt he could swim.</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7030A0"/>
                </a:solidFill>
                <a:latin typeface="Letter-join Plus 40" panose="02000505000000020003" pitchFamily="50" charset="0"/>
                <a:ea typeface="Calibri"/>
                <a:cs typeface="Calibri"/>
                <a:sym typeface="Calibri"/>
              </a:rPr>
              <a:t>Now</a:t>
            </a:r>
            <a:r>
              <a:rPr lang="en-GB" sz="2400" dirty="0">
                <a:solidFill>
                  <a:schemeClr val="dk1"/>
                </a:solidFill>
                <a:latin typeface="Letter-join Plus 40" panose="02000505000000020003" pitchFamily="50" charset="0"/>
                <a:ea typeface="Calibri"/>
                <a:cs typeface="Calibri"/>
                <a:sym typeface="Calibri"/>
              </a:rPr>
              <a:t> Finn thought he felt a dolphin pass by.</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Letter-join Plus 40" panose="02000505000000020003" pitchFamily="50" charset="0"/>
              <a:ea typeface="Calibri"/>
              <a:cs typeface="Calibri"/>
              <a:sym typeface="Calibri"/>
            </a:endParaRPr>
          </a:p>
          <a:p>
            <a:pPr marL="0" marR="0" lvl="0" indent="0" algn="l" rtl="0">
              <a:spcBef>
                <a:spcPts val="0"/>
              </a:spcBef>
              <a:spcAft>
                <a:spcPts val="0"/>
              </a:spcAft>
              <a:buNone/>
            </a:pPr>
            <a:r>
              <a:rPr lang="en-GB" sz="2400" dirty="0">
                <a:solidFill>
                  <a:srgbClr val="7030A0"/>
                </a:solidFill>
                <a:latin typeface="Letter-join Plus 40" panose="02000505000000020003" pitchFamily="50" charset="0"/>
                <a:ea typeface="Calibri"/>
                <a:cs typeface="Calibri"/>
                <a:sym typeface="Calibri"/>
              </a:rPr>
              <a:t>After </a:t>
            </a:r>
            <a:r>
              <a:rPr lang="en-GB" sz="2400" dirty="0">
                <a:solidFill>
                  <a:schemeClr val="dk1"/>
                </a:solidFill>
                <a:latin typeface="Letter-join Plus 40" panose="02000505000000020003" pitchFamily="50" charset="0"/>
                <a:ea typeface="Calibri"/>
                <a:cs typeface="Calibri"/>
                <a:sym typeface="Calibri"/>
              </a:rPr>
              <a:t>the dolphin was playful with his snout.</a:t>
            </a:r>
            <a:endParaRPr dirty="0">
              <a:latin typeface="Letter-join Plus 40" panose="02000505000000020003" pitchFamily="50" charset="0"/>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D8FB752-0510-41D8-ADE2-FDC1FFE255EF}"/>
              </a:ext>
            </a:extLst>
          </p:cNvPr>
          <p:cNvPicPr>
            <a:picLocks noChangeAspect="1"/>
          </p:cNvPicPr>
          <p:nvPr/>
        </p:nvPicPr>
        <p:blipFill rotWithShape="1">
          <a:blip r:embed="rId3"/>
          <a:srcRect l="63495" t="25502" r="11092" b="8135"/>
          <a:stretch/>
        </p:blipFill>
        <p:spPr>
          <a:xfrm>
            <a:off x="8442664" y="3337376"/>
            <a:ext cx="2077375" cy="305156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5"/>
          <p:cNvSpPr txBox="1"/>
          <p:nvPr/>
        </p:nvSpPr>
        <p:spPr>
          <a:xfrm>
            <a:off x="67112" y="0"/>
            <a:ext cx="11878811" cy="861734"/>
          </a:xfrm>
          <a:prstGeom prst="rect">
            <a:avLst/>
          </a:prstGeom>
          <a:noFill/>
          <a:ln>
            <a:noFill/>
          </a:ln>
        </p:spPr>
        <p:txBody>
          <a:bodyPr spcFirstLastPara="1" wrap="square" lIns="91425" tIns="45700" rIns="91425" bIns="45700" anchor="t" anchorCtr="0">
            <a:spAutoFit/>
          </a:bodyPr>
          <a:lstStyle/>
          <a:p>
            <a:r>
              <a:rPr lang="en-GB" sz="3600" u="sng" dirty="0">
                <a:solidFill>
                  <a:prstClr val="black"/>
                </a:solidFill>
                <a:latin typeface="Letter-join Plus 40" panose="02000505000000020003" pitchFamily="50" charset="0"/>
              </a:rPr>
              <a:t>LO: U</a:t>
            </a:r>
            <a:r>
              <a:rPr lang="en-GB" sz="3600" u="sng" dirty="0">
                <a:latin typeface="Letter-join Plus 40" panose="02000505000000020003" pitchFamily="50" charset="0"/>
                <a:ea typeface="Calibri"/>
                <a:cs typeface="Calibri"/>
                <a:sym typeface="Calibri"/>
              </a:rPr>
              <a:t>se a comma after a fronted adverbial</a:t>
            </a:r>
            <a:endParaRPr lang="en-GB" sz="3600" u="sng" dirty="0">
              <a:solidFill>
                <a:prstClr val="black"/>
              </a:solidFill>
              <a:latin typeface="Letter-join Plus 40" panose="02000505000000020003" pitchFamily="50" charset="0"/>
            </a:endParaRPr>
          </a:p>
          <a:p>
            <a:pPr marL="0" marR="0" lvl="0" indent="0" algn="l" rtl="0">
              <a:spcBef>
                <a:spcPts val="0"/>
              </a:spcBef>
              <a:spcAft>
                <a:spcPts val="0"/>
              </a:spcAft>
              <a:buNone/>
            </a:pPr>
            <a:r>
              <a:rPr lang="en-GB" sz="1400" dirty="0">
                <a:solidFill>
                  <a:schemeClr val="dk1"/>
                </a:solidFill>
                <a:latin typeface="Letter-join Plus 40" panose="02000505000000020003" pitchFamily="50" charset="0"/>
                <a:ea typeface="Calibri"/>
                <a:cs typeface="Calibri"/>
                <a:sym typeface="Calibri"/>
              </a:rPr>
              <a:t>.</a:t>
            </a:r>
            <a:endParaRPr sz="1400" dirty="0">
              <a:solidFill>
                <a:schemeClr val="dk1"/>
              </a:solidFill>
              <a:latin typeface="Letter-join Plus 40" panose="02000505000000020003" pitchFamily="50" charset="0"/>
              <a:ea typeface="Calibri"/>
              <a:cs typeface="Calibri"/>
              <a:sym typeface="Calibri"/>
            </a:endParaRPr>
          </a:p>
        </p:txBody>
      </p:sp>
      <p:sp>
        <p:nvSpPr>
          <p:cNvPr id="209" name="Google Shape;209;p25"/>
          <p:cNvSpPr/>
          <p:nvPr/>
        </p:nvSpPr>
        <p:spPr>
          <a:xfrm>
            <a:off x="906011" y="1249960"/>
            <a:ext cx="10385571" cy="1275126"/>
          </a:xfrm>
          <a:prstGeom prst="rect">
            <a:avLst/>
          </a:prstGeom>
          <a:solidFill>
            <a:schemeClr val="lt1"/>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7030A0"/>
                </a:solidFill>
                <a:latin typeface="Letter-join Plus 40" panose="02000505000000020003" pitchFamily="50" charset="0"/>
                <a:ea typeface="Calibri"/>
                <a:cs typeface="Calibri"/>
                <a:sym typeface="Calibri"/>
              </a:rPr>
              <a:t>again, early, eventually, occasionally, never, now, often, first, soon, suddenly, after, then, tonight, later, once, in the evening, after lunch, during the afternoon, after that</a:t>
            </a:r>
            <a:endParaRPr sz="2000" dirty="0">
              <a:latin typeface="Letter-join Plus 40" panose="02000505000000020003" pitchFamily="50" charset="0"/>
            </a:endParaRPr>
          </a:p>
        </p:txBody>
      </p:sp>
      <p:sp>
        <p:nvSpPr>
          <p:cNvPr id="210" name="Google Shape;210;p25"/>
          <p:cNvSpPr txBox="1"/>
          <p:nvPr/>
        </p:nvSpPr>
        <p:spPr>
          <a:xfrm>
            <a:off x="176169" y="2885813"/>
            <a:ext cx="11534862" cy="369331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030A0"/>
              </a:buClr>
              <a:buSzPts val="1800"/>
              <a:buFont typeface="Calibri"/>
              <a:buAutoNum type="arabicParenR"/>
            </a:pPr>
            <a:r>
              <a:rPr lang="en-GB" sz="1800" dirty="0">
                <a:solidFill>
                  <a:srgbClr val="7030A0"/>
                </a:solidFill>
                <a:latin typeface="Letter-join Plus 40" panose="02000505000000020003" pitchFamily="50" charset="0"/>
                <a:ea typeface="Calibri"/>
                <a:cs typeface="Calibri"/>
                <a:sym typeface="Calibri"/>
              </a:rPr>
              <a:t>_____________________ Finn was thrashing his limbs about in the water.</a:t>
            </a:r>
            <a:endParaRPr dirty="0">
              <a:latin typeface="Letter-join Plus 40" panose="02000505000000020003" pitchFamily="50" charset="0"/>
            </a:endParaRPr>
          </a:p>
          <a:p>
            <a:pPr marL="342900" marR="0" lvl="0" indent="-228600" algn="l" rtl="0">
              <a:spcBef>
                <a:spcPts val="0"/>
              </a:spcBef>
              <a:spcAft>
                <a:spcPts val="0"/>
              </a:spcAft>
              <a:buClr>
                <a:schemeClr val="dk1"/>
              </a:buClr>
              <a:buSzPts val="1800"/>
              <a:buFont typeface="Calibri"/>
              <a:buNone/>
            </a:pPr>
            <a:endParaRPr sz="1800" dirty="0">
              <a:solidFill>
                <a:srgbClr val="7030A0"/>
              </a:solidFill>
              <a:latin typeface="Letter-join Plus 40" panose="02000505000000020003" pitchFamily="50" charset="0"/>
              <a:ea typeface="Calibri"/>
              <a:cs typeface="Calibri"/>
              <a:sym typeface="Calibri"/>
            </a:endParaRPr>
          </a:p>
          <a:p>
            <a:pPr marR="0" lvl="0" algn="l" rtl="0">
              <a:spcBef>
                <a:spcPts val="0"/>
              </a:spcBef>
              <a:spcAft>
                <a:spcPts val="0"/>
              </a:spcAft>
              <a:buClr>
                <a:srgbClr val="7030A0"/>
              </a:buClr>
              <a:buSzPts val="1800"/>
            </a:pPr>
            <a:r>
              <a:rPr lang="en-GB" sz="1800" dirty="0">
                <a:solidFill>
                  <a:srgbClr val="7030A0"/>
                </a:solidFill>
                <a:latin typeface="Letter-join Plus 40" panose="02000505000000020003" pitchFamily="50" charset="0"/>
                <a:ea typeface="Calibri"/>
                <a:cs typeface="Calibri"/>
                <a:sym typeface="Calibri"/>
              </a:rPr>
              <a:t>2) _____________________ he really begun to panic!</a:t>
            </a:r>
            <a:endParaRPr dirty="0">
              <a:latin typeface="Letter-join Plus 40" panose="02000505000000020003" pitchFamily="50" charset="0"/>
            </a:endParaRPr>
          </a:p>
          <a:p>
            <a:pPr marL="342900" marR="0" lvl="0" indent="-228600" algn="l" rtl="0">
              <a:spcBef>
                <a:spcPts val="0"/>
              </a:spcBef>
              <a:spcAft>
                <a:spcPts val="0"/>
              </a:spcAft>
              <a:buClr>
                <a:schemeClr val="dk1"/>
              </a:buClr>
              <a:buSzPts val="1800"/>
              <a:buFont typeface="Calibri"/>
              <a:buNone/>
            </a:pPr>
            <a:endParaRPr sz="1800" dirty="0">
              <a:solidFill>
                <a:srgbClr val="7030A0"/>
              </a:solidFill>
              <a:latin typeface="Letter-join Plus 40" panose="02000505000000020003" pitchFamily="50" charset="0"/>
              <a:ea typeface="Calibri"/>
              <a:cs typeface="Calibri"/>
              <a:sym typeface="Calibri"/>
            </a:endParaRPr>
          </a:p>
          <a:p>
            <a:pPr marR="0" lvl="0" algn="l" rtl="0">
              <a:spcBef>
                <a:spcPts val="0"/>
              </a:spcBef>
              <a:spcAft>
                <a:spcPts val="0"/>
              </a:spcAft>
              <a:buClr>
                <a:srgbClr val="7030A0"/>
              </a:buClr>
              <a:buSzPts val="1800"/>
            </a:pPr>
            <a:r>
              <a:rPr lang="en-GB" sz="1800" dirty="0">
                <a:solidFill>
                  <a:srgbClr val="7030A0"/>
                </a:solidFill>
                <a:latin typeface="Letter-join Plus 40" panose="02000505000000020003" pitchFamily="50" charset="0"/>
                <a:ea typeface="Calibri"/>
                <a:cs typeface="Calibri"/>
                <a:sym typeface="Calibri"/>
              </a:rPr>
              <a:t>3) _____________________ Finn was able to glide in the water.</a:t>
            </a:r>
            <a:endParaRPr dirty="0">
              <a:latin typeface="Letter-join Plus 40" panose="02000505000000020003" pitchFamily="50" charset="0"/>
            </a:endParaRPr>
          </a:p>
          <a:p>
            <a:pPr marL="342900" marR="0" lvl="0" indent="-228600" algn="l" rtl="0">
              <a:spcBef>
                <a:spcPts val="0"/>
              </a:spcBef>
              <a:spcAft>
                <a:spcPts val="0"/>
              </a:spcAft>
              <a:buClr>
                <a:schemeClr val="dk1"/>
              </a:buClr>
              <a:buSzPts val="1800"/>
              <a:buFont typeface="Calibri"/>
              <a:buNone/>
            </a:pPr>
            <a:endParaRPr sz="1800" dirty="0">
              <a:solidFill>
                <a:srgbClr val="7030A0"/>
              </a:solidFill>
              <a:latin typeface="Letter-join Plus 40" panose="02000505000000020003" pitchFamily="50" charset="0"/>
              <a:ea typeface="Calibri"/>
              <a:cs typeface="Calibri"/>
              <a:sym typeface="Calibri"/>
            </a:endParaRPr>
          </a:p>
          <a:p>
            <a:pPr marR="0" lvl="0" algn="l" rtl="0">
              <a:spcBef>
                <a:spcPts val="0"/>
              </a:spcBef>
              <a:spcAft>
                <a:spcPts val="0"/>
              </a:spcAft>
              <a:buClr>
                <a:srgbClr val="7030A0"/>
              </a:buClr>
              <a:buSzPts val="1800"/>
            </a:pPr>
            <a:r>
              <a:rPr lang="en-GB" sz="1800" dirty="0">
                <a:solidFill>
                  <a:srgbClr val="7030A0"/>
                </a:solidFill>
                <a:latin typeface="Letter-join Plus 40" panose="02000505000000020003" pitchFamily="50" charset="0"/>
                <a:ea typeface="Calibri"/>
                <a:cs typeface="Calibri"/>
                <a:sym typeface="Calibri"/>
              </a:rPr>
              <a:t>4) _____________________ a dolphin wanted to play using his snout.</a:t>
            </a:r>
            <a:endParaRPr dirty="0">
              <a:latin typeface="Letter-join Plus 40" panose="02000505000000020003" pitchFamily="50" charset="0"/>
            </a:endParaRPr>
          </a:p>
          <a:p>
            <a:pPr marL="342900" marR="0" lvl="0" indent="-228600" algn="l" rtl="0">
              <a:spcBef>
                <a:spcPts val="0"/>
              </a:spcBef>
              <a:spcAft>
                <a:spcPts val="0"/>
              </a:spcAft>
              <a:buClr>
                <a:schemeClr val="dk1"/>
              </a:buClr>
              <a:buSzPts val="1800"/>
              <a:buFont typeface="Calibri"/>
              <a:buNone/>
            </a:pPr>
            <a:endParaRPr sz="1800" dirty="0">
              <a:solidFill>
                <a:srgbClr val="7030A0"/>
              </a:solidFill>
              <a:latin typeface="Letter-join Plus 40" panose="02000505000000020003" pitchFamily="50" charset="0"/>
              <a:ea typeface="Calibri"/>
              <a:cs typeface="Calibri"/>
              <a:sym typeface="Calibri"/>
            </a:endParaRPr>
          </a:p>
          <a:p>
            <a:pPr marR="0" lvl="0" algn="l" rtl="0">
              <a:spcBef>
                <a:spcPts val="0"/>
              </a:spcBef>
              <a:spcAft>
                <a:spcPts val="0"/>
              </a:spcAft>
              <a:buClr>
                <a:srgbClr val="7030A0"/>
              </a:buClr>
              <a:buSzPts val="1800"/>
            </a:pPr>
            <a:r>
              <a:rPr lang="en-GB" sz="1800" dirty="0">
                <a:solidFill>
                  <a:srgbClr val="7030A0"/>
                </a:solidFill>
                <a:latin typeface="Letter-join Plus 40" panose="02000505000000020003" pitchFamily="50" charset="0"/>
                <a:ea typeface="Calibri"/>
                <a:cs typeface="Calibri"/>
                <a:sym typeface="Calibri"/>
              </a:rPr>
              <a:t>5) _____________________ Finn realised that the dolphin wanted to be his friend.</a:t>
            </a:r>
            <a:endParaRPr dirty="0">
              <a:latin typeface="Letter-join Plus 40" panose="02000505000000020003" pitchFamily="50" charset="0"/>
            </a:endParaRPr>
          </a:p>
          <a:p>
            <a:pPr marL="342900" marR="0" lvl="0" indent="-228600" algn="l" rtl="0">
              <a:spcBef>
                <a:spcPts val="0"/>
              </a:spcBef>
              <a:spcAft>
                <a:spcPts val="0"/>
              </a:spcAft>
              <a:buClr>
                <a:schemeClr val="dk1"/>
              </a:buClr>
              <a:buSzPts val="1800"/>
              <a:buFont typeface="Calibri"/>
              <a:buNone/>
            </a:pPr>
            <a:endParaRPr sz="1800" dirty="0">
              <a:solidFill>
                <a:srgbClr val="7030A0"/>
              </a:solidFill>
              <a:latin typeface="Letter-join Plus 40" panose="02000505000000020003" pitchFamily="50" charset="0"/>
              <a:ea typeface="Calibri"/>
              <a:cs typeface="Calibri"/>
              <a:sym typeface="Calibri"/>
            </a:endParaRPr>
          </a:p>
          <a:p>
            <a:pPr marR="0" lvl="0" algn="l" rtl="0">
              <a:spcBef>
                <a:spcPts val="0"/>
              </a:spcBef>
              <a:spcAft>
                <a:spcPts val="0"/>
              </a:spcAft>
              <a:buClr>
                <a:srgbClr val="7030A0"/>
              </a:buClr>
              <a:buSzPts val="1800"/>
            </a:pPr>
            <a:r>
              <a:rPr lang="en-GB" sz="1800" dirty="0">
                <a:solidFill>
                  <a:srgbClr val="7030A0"/>
                </a:solidFill>
                <a:latin typeface="Letter-join Plus 40" panose="02000505000000020003" pitchFamily="50" charset="0"/>
                <a:ea typeface="Calibri"/>
                <a:cs typeface="Calibri"/>
                <a:sym typeface="Calibri"/>
              </a:rPr>
              <a:t>6) _____________________ the dolphin wanted to leap with Finn.</a:t>
            </a:r>
            <a:endParaRPr dirty="0">
              <a:latin typeface="Letter-join Plus 40" panose="02000505000000020003" pitchFamily="50" charset="0"/>
            </a:endParaRPr>
          </a:p>
          <a:p>
            <a:pPr marL="342900" marR="0" lvl="0" indent="-228600" algn="l" rtl="0">
              <a:spcBef>
                <a:spcPts val="0"/>
              </a:spcBef>
              <a:spcAft>
                <a:spcPts val="0"/>
              </a:spcAft>
              <a:buClr>
                <a:schemeClr val="dk1"/>
              </a:buClr>
              <a:buSzPts val="1800"/>
              <a:buFont typeface="Calibri"/>
              <a:buNone/>
            </a:pPr>
            <a:endParaRPr sz="1800" dirty="0">
              <a:solidFill>
                <a:srgbClr val="7030A0"/>
              </a:solidFill>
              <a:latin typeface="Letter-join Plus 40" panose="02000505000000020003" pitchFamily="50" charset="0"/>
              <a:ea typeface="Calibri"/>
              <a:cs typeface="Calibri"/>
              <a:sym typeface="Calibri"/>
            </a:endParaRPr>
          </a:p>
          <a:p>
            <a:pPr marR="0" lvl="0" algn="l" rtl="0">
              <a:spcBef>
                <a:spcPts val="0"/>
              </a:spcBef>
              <a:spcAft>
                <a:spcPts val="0"/>
              </a:spcAft>
              <a:buClr>
                <a:srgbClr val="7030A0"/>
              </a:buClr>
              <a:buSzPts val="1800"/>
            </a:pPr>
            <a:r>
              <a:rPr lang="en-GB" sz="1800" dirty="0">
                <a:solidFill>
                  <a:srgbClr val="7030A0"/>
                </a:solidFill>
                <a:latin typeface="Letter-join Plus 40" panose="02000505000000020003" pitchFamily="50" charset="0"/>
                <a:ea typeface="Calibri"/>
                <a:cs typeface="Calibri"/>
                <a:sym typeface="Calibri"/>
              </a:rPr>
              <a:t>7) _____________________ Finn tried to make the dolphin’s buzzing sound. </a:t>
            </a:r>
            <a:endParaRPr dirty="0">
              <a:latin typeface="Letter-join Plus 40" panose="02000505000000020003" pitchFamily="50" charset="0"/>
            </a:endParaRPr>
          </a:p>
        </p:txBody>
      </p:sp>
      <p:pic>
        <p:nvPicPr>
          <p:cNvPr id="211" name="Google Shape;211;p25"/>
          <p:cNvPicPr preferRelativeResize="0"/>
          <p:nvPr/>
        </p:nvPicPr>
        <p:blipFill rotWithShape="1">
          <a:blip r:embed="rId3">
            <a:alphaModFix/>
          </a:blip>
          <a:srcRect/>
          <a:stretch/>
        </p:blipFill>
        <p:spPr>
          <a:xfrm>
            <a:off x="8614880" y="3162649"/>
            <a:ext cx="2152068" cy="33346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DD267-6086-47E9-B8C2-997EA8716225}"/>
              </a:ext>
            </a:extLst>
          </p:cNvPr>
          <p:cNvSpPr>
            <a:spLocks noGrp="1"/>
          </p:cNvSpPr>
          <p:nvPr>
            <p:ph type="title"/>
          </p:nvPr>
        </p:nvSpPr>
        <p:spPr/>
        <p:txBody>
          <a:bodyPr/>
          <a:lstStyle/>
          <a:p>
            <a:r>
              <a:rPr lang="en-GB" dirty="0">
                <a:latin typeface="Letter-join Plus 40" panose="02000505000000020003" pitchFamily="50" charset="0"/>
              </a:rPr>
              <a:t>Plenary</a:t>
            </a:r>
          </a:p>
        </p:txBody>
      </p:sp>
      <p:sp>
        <p:nvSpPr>
          <p:cNvPr id="3" name="Content Placeholder 2">
            <a:extLst>
              <a:ext uri="{FF2B5EF4-FFF2-40B4-BE49-F238E27FC236}">
                <a16:creationId xmlns:a16="http://schemas.microsoft.com/office/drawing/2014/main" id="{D4A4DC42-5025-4136-A289-C63D81CBB5FC}"/>
              </a:ext>
            </a:extLst>
          </p:cNvPr>
          <p:cNvSpPr>
            <a:spLocks noGrp="1"/>
          </p:cNvSpPr>
          <p:nvPr>
            <p:ph idx="1"/>
          </p:nvPr>
        </p:nvSpPr>
        <p:spPr/>
        <p:txBody>
          <a:bodyPr/>
          <a:lstStyle/>
          <a:p>
            <a:pPr marL="0" indent="0">
              <a:buNone/>
            </a:pPr>
            <a:r>
              <a:rPr lang="en-GB" dirty="0">
                <a:latin typeface="Letter-join Plus 40" panose="02000505000000020003" pitchFamily="50" charset="0"/>
              </a:rPr>
              <a:t>What went well? </a:t>
            </a:r>
          </a:p>
          <a:p>
            <a:pPr marL="0" indent="0">
              <a:buNone/>
            </a:pPr>
            <a:endParaRPr lang="en-GB" dirty="0">
              <a:latin typeface="Letter-join Plus 40" panose="02000505000000020003" pitchFamily="50" charset="0"/>
            </a:endParaRPr>
          </a:p>
          <a:p>
            <a:pPr marL="0" indent="0">
              <a:buNone/>
            </a:pPr>
            <a:r>
              <a:rPr lang="en-GB" dirty="0">
                <a:latin typeface="Letter-join Plus 40" panose="02000505000000020003" pitchFamily="50" charset="0"/>
              </a:rPr>
              <a:t>What could you improve?</a:t>
            </a:r>
          </a:p>
          <a:p>
            <a:pPr marL="0" indent="0">
              <a:buNone/>
            </a:pPr>
            <a:endParaRPr lang="en-GB" dirty="0">
              <a:latin typeface="Letter-join Plus 40" panose="02000505000000020003" pitchFamily="50" charset="0"/>
            </a:endParaRPr>
          </a:p>
          <a:p>
            <a:pPr marL="0" indent="0">
              <a:buNone/>
            </a:pPr>
            <a:endParaRPr lang="en-GB" dirty="0">
              <a:latin typeface="Letter-join Plus 40" panose="02000505000000020003" pitchFamily="50" charset="0"/>
            </a:endParaRPr>
          </a:p>
          <a:p>
            <a:pPr marL="0" indent="0">
              <a:buNone/>
            </a:pPr>
            <a:endParaRPr lang="en-GB" dirty="0">
              <a:latin typeface="Letter-join Plus 40" panose="02000505000000020003" pitchFamily="50" charset="0"/>
            </a:endParaRPr>
          </a:p>
        </p:txBody>
      </p:sp>
      <p:pic>
        <p:nvPicPr>
          <p:cNvPr id="4" name="Picture 3">
            <a:extLst>
              <a:ext uri="{FF2B5EF4-FFF2-40B4-BE49-F238E27FC236}">
                <a16:creationId xmlns:a16="http://schemas.microsoft.com/office/drawing/2014/main" id="{8105ABE2-A36E-4370-887B-799140E66788}"/>
              </a:ext>
            </a:extLst>
          </p:cNvPr>
          <p:cNvPicPr/>
          <p:nvPr/>
        </p:nvPicPr>
        <p:blipFill>
          <a:blip r:embed="rId2"/>
          <a:stretch>
            <a:fillRect/>
          </a:stretch>
        </p:blipFill>
        <p:spPr>
          <a:xfrm>
            <a:off x="838200" y="5279203"/>
            <a:ext cx="575569" cy="449579"/>
          </a:xfrm>
          <a:prstGeom prst="rect">
            <a:avLst/>
          </a:prstGeom>
        </p:spPr>
      </p:pic>
    </p:spTree>
    <p:extLst>
      <p:ext uri="{BB962C8B-B14F-4D97-AF65-F5344CB8AC3E}">
        <p14:creationId xmlns:p14="http://schemas.microsoft.com/office/powerpoint/2010/main" val="2501723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3792" y="2276873"/>
            <a:ext cx="5050972" cy="2952327"/>
          </a:xfrm>
        </p:spPr>
        <p:txBody>
          <a:bodyPr>
            <a:normAutofit/>
          </a:bodyPr>
          <a:lstStyle/>
          <a:p>
            <a:pPr algn="l"/>
            <a:r>
              <a:rPr lang="en-GB" sz="5400" dirty="0">
                <a:latin typeface="Letter-join Plus 40" panose="02000505000000020003" pitchFamily="50" charset="0"/>
                <a:cs typeface="Segoe UI"/>
              </a:rPr>
              <a:t>Ready </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Respectful</a:t>
            </a:r>
            <a:br>
              <a:rPr lang="en-GB" sz="5400" dirty="0">
                <a:latin typeface="Letter-join Plus 40" panose="02000505000000020003" pitchFamily="50" charset="0"/>
                <a:cs typeface="Segoe UI"/>
              </a:rPr>
            </a:br>
            <a:r>
              <a:rPr lang="en-GB" sz="5400" dirty="0">
                <a:latin typeface="Letter-join Plus 40" panose="02000505000000020003" pitchFamily="50" charset="0"/>
                <a:cs typeface="Segoe UI"/>
              </a:rPr>
              <a:t>Safe</a:t>
            </a:r>
            <a:endParaRPr lang="en-US" dirty="0">
              <a:latin typeface="Letter-join Plus 40" panose="02000505000000020003" pitchFamily="50" charset="0"/>
            </a:endParaRPr>
          </a:p>
        </p:txBody>
      </p:sp>
      <p:pic>
        <p:nvPicPr>
          <p:cNvPr id="4" name="Picture 4" descr="A picture containing text, clipart&#10;&#10;Description automatically generated">
            <a:extLst>
              <a:ext uri="{FF2B5EF4-FFF2-40B4-BE49-F238E27FC236}">
                <a16:creationId xmlns:a16="http://schemas.microsoft.com/office/drawing/2014/main" id="{7C3F8610-C37E-A6AC-53B7-D2DA14CF451D}"/>
              </a:ext>
            </a:extLst>
          </p:cNvPr>
          <p:cNvPicPr>
            <a:picLocks noChangeAspect="1"/>
          </p:cNvPicPr>
          <p:nvPr/>
        </p:nvPicPr>
        <p:blipFill>
          <a:blip r:embed="rId2"/>
          <a:stretch>
            <a:fillRect/>
          </a:stretch>
        </p:blipFill>
        <p:spPr>
          <a:xfrm>
            <a:off x="5081589" y="320450"/>
            <a:ext cx="1876425" cy="1819275"/>
          </a:xfrm>
          <a:prstGeom prst="rect">
            <a:avLst/>
          </a:prstGeom>
        </p:spPr>
      </p:pic>
    </p:spTree>
    <p:extLst>
      <p:ext uri="{BB962C8B-B14F-4D97-AF65-F5344CB8AC3E}">
        <p14:creationId xmlns:p14="http://schemas.microsoft.com/office/powerpoint/2010/main" val="863411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ECC8-CDF8-46D2-8E41-150A69D01725}"/>
              </a:ext>
            </a:extLst>
          </p:cNvPr>
          <p:cNvSpPr>
            <a:spLocks noGrp="1"/>
          </p:cNvSpPr>
          <p:nvPr>
            <p:ph type="title"/>
          </p:nvPr>
        </p:nvSpPr>
        <p:spPr/>
        <p:txBody>
          <a:bodyPr/>
          <a:lstStyle/>
          <a:p>
            <a:endParaRPr lang="en-GB"/>
          </a:p>
        </p:txBody>
      </p:sp>
      <p:sp>
        <p:nvSpPr>
          <p:cNvPr id="4" name="Google Shape;334;p19">
            <a:extLst>
              <a:ext uri="{FF2B5EF4-FFF2-40B4-BE49-F238E27FC236}">
                <a16:creationId xmlns:a16="http://schemas.microsoft.com/office/drawing/2014/main" id="{AB4401C5-742B-4BEB-B92C-70E5190878FB}"/>
              </a:ext>
            </a:extLst>
          </p:cNvPr>
          <p:cNvSpPr txBox="1">
            <a:spLocks noGrp="1"/>
          </p:cNvSpPr>
          <p:nvPr>
            <p:ph idx="1"/>
          </p:nvPr>
        </p:nvSpPr>
        <p:spPr>
          <a:xfrm>
            <a:off x="4134678" y="3059709"/>
            <a:ext cx="3684104" cy="369291"/>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0" u="none" strike="noStrike" cap="none" dirty="0">
                <a:solidFill>
                  <a:schemeClr val="dk1"/>
                </a:solidFill>
                <a:latin typeface="Letter-join Plus 40" panose="02000505000000020003" pitchFamily="50" charset="0"/>
                <a:ea typeface="Calibri"/>
                <a:cs typeface="Calibri" panose="020F0502020204030204" pitchFamily="34" charset="0"/>
                <a:sym typeface="Calibri"/>
              </a:rPr>
              <a:t>What happened next…?</a:t>
            </a:r>
            <a:endParaRPr sz="1800" b="0" i="0" u="none" strike="noStrike" cap="none" dirty="0">
              <a:solidFill>
                <a:schemeClr val="dk1"/>
              </a:solidFill>
              <a:latin typeface="Letter-join Plus 40" panose="02000505000000020003" pitchFamily="50" charset="0"/>
              <a:ea typeface="Calibri"/>
              <a:cs typeface="Calibri" panose="020F0502020204030204" pitchFamily="34" charset="0"/>
              <a:sym typeface="Calibri"/>
            </a:endParaRPr>
          </a:p>
        </p:txBody>
      </p:sp>
    </p:spTree>
    <p:extLst>
      <p:ext uri="{BB962C8B-B14F-4D97-AF65-F5344CB8AC3E}">
        <p14:creationId xmlns:p14="http://schemas.microsoft.com/office/powerpoint/2010/main" val="3520087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62F49-0D1B-AFAE-AFC6-C09485D64641}"/>
              </a:ext>
            </a:extLst>
          </p:cNvPr>
          <p:cNvSpPr txBox="1"/>
          <p:nvPr/>
        </p:nvSpPr>
        <p:spPr>
          <a:xfrm>
            <a:off x="1965296" y="5443419"/>
            <a:ext cx="823516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prstClr val="black"/>
                </a:solidFill>
                <a:latin typeface="Letter-join Plus 40" panose="02000505000000020003" pitchFamily="50" charset="0"/>
              </a:rPr>
              <a:t>This is based on your previous learning which you will need to apply during the lesson today.</a:t>
            </a:r>
          </a:p>
        </p:txBody>
      </p:sp>
      <p:sp>
        <p:nvSpPr>
          <p:cNvPr id="3" name="Cloud Callout 3">
            <a:extLst>
              <a:ext uri="{FF2B5EF4-FFF2-40B4-BE49-F238E27FC236}">
                <a16:creationId xmlns:a16="http://schemas.microsoft.com/office/drawing/2014/main" id="{37A2B227-0387-9828-BF08-0649F6621F60}"/>
              </a:ext>
            </a:extLst>
          </p:cNvPr>
          <p:cNvSpPr/>
          <p:nvPr/>
        </p:nvSpPr>
        <p:spPr>
          <a:xfrm>
            <a:off x="208842" y="70962"/>
            <a:ext cx="2232248" cy="1453623"/>
          </a:xfrm>
          <a:prstGeom prst="cloudCallout">
            <a:avLst>
              <a:gd name="adj1" fmla="val 47275"/>
              <a:gd name="adj2" fmla="val 35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dirty="0">
                <a:solidFill>
                  <a:prstClr val="white"/>
                </a:solidFill>
                <a:latin typeface="Letter-join Plus 40" panose="02000505000000020003" pitchFamily="50" charset="0"/>
              </a:rPr>
              <a:t>Prior learning</a:t>
            </a:r>
          </a:p>
          <a:p>
            <a:pPr algn="ctr"/>
            <a:endParaRPr lang="en-GB" dirty="0">
              <a:solidFill>
                <a:prstClr val="white"/>
              </a:solidFill>
              <a:latin typeface="Calibri"/>
            </a:endParaRPr>
          </a:p>
        </p:txBody>
      </p:sp>
      <p:sp>
        <p:nvSpPr>
          <p:cNvPr id="6" name="Content Placeholder 2">
            <a:extLst>
              <a:ext uri="{FF2B5EF4-FFF2-40B4-BE49-F238E27FC236}">
                <a16:creationId xmlns:a16="http://schemas.microsoft.com/office/drawing/2014/main" id="{039CFD37-8E20-4882-804B-457EAFB95CC6}"/>
              </a:ext>
            </a:extLst>
          </p:cNvPr>
          <p:cNvSpPr txBox="1">
            <a:spLocks/>
          </p:cNvSpPr>
          <p:nvPr/>
        </p:nvSpPr>
        <p:spPr>
          <a:xfrm>
            <a:off x="2431872" y="3018691"/>
            <a:ext cx="10515600" cy="27098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a:latin typeface="Letter-join Basic 40" panose="02000505000000020003" pitchFamily="50" charset="0"/>
            </a:endParaRPr>
          </a:p>
        </p:txBody>
      </p:sp>
    </p:spTree>
    <p:extLst>
      <p:ext uri="{BB962C8B-B14F-4D97-AF65-F5344CB8AC3E}">
        <p14:creationId xmlns:p14="http://schemas.microsoft.com/office/powerpoint/2010/main" val="2662818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latin typeface="Letter-join Plus 40" pitchFamily="50" charset="0"/>
              </a:rPr>
              <a:t>        Where can I go for help if I’m feeling too crispy? </a:t>
            </a:r>
          </a:p>
        </p:txBody>
      </p:sp>
      <p:sp>
        <p:nvSpPr>
          <p:cNvPr id="3" name="Content Placeholder 2"/>
          <p:cNvSpPr>
            <a:spLocks noGrp="1"/>
          </p:cNvSpPr>
          <p:nvPr>
            <p:ph idx="1"/>
          </p:nvPr>
        </p:nvSpPr>
        <p:spPr/>
        <p:txBody>
          <a:bodyPr>
            <a:normAutofit/>
          </a:bodyPr>
          <a:lstStyle/>
          <a:p>
            <a:pPr marL="0" indent="0">
              <a:buNone/>
            </a:pPr>
            <a:r>
              <a:rPr lang="en-GB"/>
              <a:t> </a:t>
            </a:r>
          </a:p>
          <a:p>
            <a:endParaRPr lang="en-GB"/>
          </a:p>
        </p:txBody>
      </p:sp>
      <p:pic>
        <p:nvPicPr>
          <p:cNvPr id="15" name="Picture 14" descr="C:\Users\barlow.s1\AppData\Local\Microsoft\Windows\Temporary Internet Files\Content.IE5\81D4EZST\11468-illustration-of-a-fried-egg-sunny-side-up-pv[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870" y="230188"/>
            <a:ext cx="767715" cy="693420"/>
          </a:xfrm>
          <a:prstGeom prst="rect">
            <a:avLst/>
          </a:prstGeom>
          <a:noFill/>
          <a:ln>
            <a:noFill/>
          </a:ln>
        </p:spPr>
      </p:pic>
      <p:pic>
        <p:nvPicPr>
          <p:cNvPr id="14" name="Picture 13">
            <a:extLst>
              <a:ext uri="{FF2B5EF4-FFF2-40B4-BE49-F238E27FC236}">
                <a16:creationId xmlns:a16="http://schemas.microsoft.com/office/drawing/2014/main" id="{C7F40C5D-E97C-4949-8606-9C76FB822E4B}"/>
              </a:ext>
            </a:extLst>
          </p:cNvPr>
          <p:cNvPicPr>
            <a:picLocks noChangeAspect="1"/>
          </p:cNvPicPr>
          <p:nvPr/>
        </p:nvPicPr>
        <p:blipFill rotWithShape="1">
          <a:blip r:embed="rId3"/>
          <a:srcRect l="46850" t="20586" r="26375" b="12182"/>
          <a:stretch/>
        </p:blipFill>
        <p:spPr>
          <a:xfrm>
            <a:off x="4151784" y="1479673"/>
            <a:ext cx="3672408" cy="5184578"/>
          </a:xfrm>
          <a:prstGeom prst="rect">
            <a:avLst/>
          </a:prstGeom>
        </p:spPr>
      </p:pic>
    </p:spTree>
    <p:extLst>
      <p:ext uri="{BB962C8B-B14F-4D97-AF65-F5344CB8AC3E}">
        <p14:creationId xmlns:p14="http://schemas.microsoft.com/office/powerpoint/2010/main" val="3212416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AA29-210B-414A-AD5F-C3A85435914C}"/>
              </a:ext>
            </a:extLst>
          </p:cNvPr>
          <p:cNvSpPr>
            <a:spLocks noGrp="1"/>
          </p:cNvSpPr>
          <p:nvPr>
            <p:ph type="title"/>
          </p:nvPr>
        </p:nvSpPr>
        <p:spPr/>
        <p:txBody>
          <a:bodyPr>
            <a:normAutofit fontScale="90000"/>
          </a:bodyPr>
          <a:lstStyle/>
          <a:p>
            <a:r>
              <a:rPr lang="en-GB" u="sng" dirty="0">
                <a:latin typeface="Letter-join Plus 40" panose="02000505000000020003" pitchFamily="50" charset="0"/>
              </a:rPr>
              <a:t>Day Five</a:t>
            </a:r>
            <a:br>
              <a:rPr lang="en-GB" u="sng" dirty="0">
                <a:latin typeface="Letter-join Plus 40" panose="02000505000000020003" pitchFamily="50" charset="0"/>
              </a:rPr>
            </a:br>
            <a:r>
              <a:rPr lang="en-GB" u="sng" dirty="0">
                <a:latin typeface="Letter-join Plus 40" panose="02000505000000020003" pitchFamily="50" charset="0"/>
              </a:rPr>
              <a:t>LO: </a:t>
            </a:r>
            <a:r>
              <a:rPr lang="en-GB" u="sng" dirty="0">
                <a:latin typeface="Letter-join Plus 40" panose="02000505000000020003" pitchFamily="50" charset="0"/>
                <a:cs typeface="Calibri" panose="020F0502020204030204" pitchFamily="34" charset="0"/>
                <a:sym typeface="Calibri"/>
              </a:rPr>
              <a:t>R</a:t>
            </a:r>
            <a:r>
              <a:rPr lang="en-GB" dirty="0">
                <a:latin typeface="Letter-join Plus 40" panose="02000505000000020003" pitchFamily="50" charset="0"/>
                <a:ea typeface="Calibri"/>
                <a:cs typeface="Calibri" panose="020F0502020204030204" pitchFamily="34" charset="0"/>
                <a:sym typeface="Calibri"/>
              </a:rPr>
              <a:t>etrieve and record information from non-fiction.</a:t>
            </a:r>
            <a:endParaRPr lang="en-GB" u="sng" dirty="0">
              <a:latin typeface="Letter-join Plus 40" panose="02000505000000020003" pitchFamily="50" charset="0"/>
            </a:endParaRPr>
          </a:p>
        </p:txBody>
      </p:sp>
      <p:sp>
        <p:nvSpPr>
          <p:cNvPr id="5" name="Content Placeholder 4">
            <a:extLst>
              <a:ext uri="{FF2B5EF4-FFF2-40B4-BE49-F238E27FC236}">
                <a16:creationId xmlns:a16="http://schemas.microsoft.com/office/drawing/2014/main" id="{B159BE5B-DEE1-490C-9E6F-96A049C520A5}"/>
              </a:ext>
            </a:extLst>
          </p:cNvPr>
          <p:cNvSpPr>
            <a:spLocks noGrp="1"/>
          </p:cNvSpPr>
          <p:nvPr>
            <p:ph idx="1"/>
          </p:nvPr>
        </p:nvSpPr>
        <p:spPr/>
        <p:txBody>
          <a:bodyPr/>
          <a:lstStyle/>
          <a:p>
            <a:pPr marL="0" lvl="0" indent="0">
              <a:lnSpc>
                <a:spcPct val="100000"/>
              </a:lnSpc>
              <a:spcBef>
                <a:spcPts val="0"/>
              </a:spcBef>
              <a:buClr>
                <a:srgbClr val="000000"/>
              </a:buClr>
              <a:buSzPts val="1400"/>
              <a:buNone/>
            </a:pPr>
            <a:r>
              <a:rPr lang="en-GB" sz="3200" dirty="0">
                <a:latin typeface="Letter-join Plus 40" panose="02000505000000020003" pitchFamily="50" charset="0"/>
                <a:cs typeface="Calibri" panose="020F0502020204030204" pitchFamily="34" charset="0"/>
              </a:rPr>
              <a:t>Read Chapter 5 of ‘Song of a Dolphin Boy’ on pages 64 – 73.</a:t>
            </a:r>
          </a:p>
          <a:p>
            <a:pPr marL="0" lvl="0" indent="0">
              <a:lnSpc>
                <a:spcPct val="100000"/>
              </a:lnSpc>
              <a:spcBef>
                <a:spcPts val="0"/>
              </a:spcBef>
              <a:buClr>
                <a:srgbClr val="000000"/>
              </a:buClr>
              <a:buSzPts val="1400"/>
              <a:buNone/>
            </a:pPr>
            <a:r>
              <a:rPr lang="en-GB" sz="3200" dirty="0">
                <a:latin typeface="Letter-join Plus 40" panose="02000505000000020003" pitchFamily="50" charset="0"/>
                <a:cs typeface="Calibri" panose="020F0502020204030204" pitchFamily="34" charset="0"/>
              </a:rPr>
              <a:t>Then return to the bottom of page 62 where Mr McFee mentions there are lots of dangers in the sea – can the children think of any?</a:t>
            </a:r>
          </a:p>
          <a:p>
            <a:pPr marL="0" indent="0">
              <a:buNone/>
            </a:pPr>
            <a:endParaRPr lang="en-GB" dirty="0"/>
          </a:p>
        </p:txBody>
      </p:sp>
    </p:spTree>
    <p:extLst>
      <p:ext uri="{BB962C8B-B14F-4D97-AF65-F5344CB8AC3E}">
        <p14:creationId xmlns:p14="http://schemas.microsoft.com/office/powerpoint/2010/main" val="1459875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3" name="Picture 2">
            <a:extLst>
              <a:ext uri="{FF2B5EF4-FFF2-40B4-BE49-F238E27FC236}">
                <a16:creationId xmlns:a16="http://schemas.microsoft.com/office/drawing/2014/main" id="{18BE1C9D-4658-46B3-8B68-C47BAA15BED2}"/>
              </a:ext>
            </a:extLst>
          </p:cNvPr>
          <p:cNvPicPr>
            <a:picLocks noChangeAspect="1"/>
          </p:cNvPicPr>
          <p:nvPr/>
        </p:nvPicPr>
        <p:blipFill rotWithShape="1">
          <a:blip r:embed="rId3"/>
          <a:srcRect l="60306" t="29117" r="7168" b="15659"/>
          <a:stretch/>
        </p:blipFill>
        <p:spPr>
          <a:xfrm>
            <a:off x="3917137" y="1617193"/>
            <a:ext cx="3965511" cy="3787226"/>
          </a:xfrm>
          <a:prstGeom prst="rect">
            <a:avLst/>
          </a:prstGeom>
        </p:spPr>
      </p:pic>
      <p:sp>
        <p:nvSpPr>
          <p:cNvPr id="255" name="Google Shape;255;p31"/>
          <p:cNvSpPr txBox="1"/>
          <p:nvPr/>
        </p:nvSpPr>
        <p:spPr>
          <a:xfrm>
            <a:off x="97871" y="117446"/>
            <a:ext cx="119962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u="sng">
                <a:solidFill>
                  <a:schemeClr val="dk1"/>
                </a:solidFill>
                <a:latin typeface="Calibri"/>
                <a:ea typeface="Calibri"/>
                <a:cs typeface="Calibri"/>
                <a:sym typeface="Calibri"/>
              </a:rPr>
              <a:t>LI: </a:t>
            </a:r>
            <a:r>
              <a:rPr lang="en-GB" sz="1400" u="sng" strike="noStrike" cap="none">
                <a:solidFill>
                  <a:schemeClr val="dk1"/>
                </a:solidFill>
                <a:latin typeface="Calibri"/>
                <a:ea typeface="Calibri"/>
                <a:cs typeface="Calibri"/>
                <a:sym typeface="Calibri"/>
              </a:rPr>
              <a:t>I can retrieve and record information from non-fiction.</a:t>
            </a:r>
            <a:endParaRPr sz="1400" u="sng">
              <a:solidFill>
                <a:schemeClr val="dk1"/>
              </a:solidFill>
              <a:latin typeface="Calibri"/>
              <a:ea typeface="Calibri"/>
              <a:cs typeface="Calibri"/>
              <a:sym typeface="Calibri"/>
            </a:endParaRPr>
          </a:p>
        </p:txBody>
      </p:sp>
      <p:sp>
        <p:nvSpPr>
          <p:cNvPr id="256" name="Google Shape;256;p31"/>
          <p:cNvSpPr txBox="1"/>
          <p:nvPr/>
        </p:nvSpPr>
        <p:spPr>
          <a:xfrm>
            <a:off x="7463405" y="6596390"/>
            <a:ext cx="45720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100" dirty="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sp>
        <p:nvSpPr>
          <p:cNvPr id="257" name="Google Shape;257;p31"/>
          <p:cNvSpPr txBox="1"/>
          <p:nvPr/>
        </p:nvSpPr>
        <p:spPr>
          <a:xfrm>
            <a:off x="3694858" y="721453"/>
            <a:ext cx="43538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Calibri"/>
                <a:ea typeface="Calibri"/>
                <a:cs typeface="Calibri"/>
                <a:sym typeface="Calibri"/>
              </a:rPr>
              <a:t>Coral Bleaching</a:t>
            </a:r>
            <a:endParaRPr/>
          </a:p>
        </p:txBody>
      </p:sp>
      <p:sp>
        <p:nvSpPr>
          <p:cNvPr id="259" name="Google Shape;259;p31"/>
          <p:cNvSpPr txBox="1"/>
          <p:nvPr/>
        </p:nvSpPr>
        <p:spPr>
          <a:xfrm>
            <a:off x="205099" y="721453"/>
            <a:ext cx="3692614"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Warmer temperatures within water leads to coral bleaching. The warmer temperatures cause the corals to expel zooxanthellae (an algae living in their tissues), which leads to them turning completely white. </a:t>
            </a:r>
          </a:p>
        </p:txBody>
      </p:sp>
      <p:sp>
        <p:nvSpPr>
          <p:cNvPr id="260" name="Google Shape;260;p31"/>
          <p:cNvSpPr txBox="1"/>
          <p:nvPr/>
        </p:nvSpPr>
        <p:spPr>
          <a:xfrm>
            <a:off x="303969" y="3303491"/>
            <a:ext cx="3692614"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When the coral turns completely white, it is known as ‘coral bleaching.’ This doesn’t kill the coral, but it causes it stress making it more likely to die.  Coral is important to us as it protects the coastline by reducing the power of the waves, it provides jobs for people and is used as a source for new medicines. </a:t>
            </a:r>
            <a:endParaRPr dirty="0"/>
          </a:p>
        </p:txBody>
      </p:sp>
      <p:sp>
        <p:nvSpPr>
          <p:cNvPr id="261" name="Google Shape;261;p31"/>
          <p:cNvSpPr txBox="1"/>
          <p:nvPr/>
        </p:nvSpPr>
        <p:spPr>
          <a:xfrm>
            <a:off x="8008689" y="402623"/>
            <a:ext cx="369261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In 2005, South America lost half of its Caribbean coral reefs, in just one year, to coral bleaching! </a:t>
            </a:r>
            <a:endParaRPr/>
          </a:p>
        </p:txBody>
      </p:sp>
      <p:sp>
        <p:nvSpPr>
          <p:cNvPr id="262" name="Google Shape;262;p31"/>
          <p:cNvSpPr txBox="1"/>
          <p:nvPr/>
        </p:nvSpPr>
        <p:spPr>
          <a:xfrm>
            <a:off x="8195417" y="2258558"/>
            <a:ext cx="3692614"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main cause behind coral bleaching is climate change. A small water temperature change – just 2 degrees Fahrenheit – can cause the coral to expel the algae. Pollution of the waters is another cause, as is too much sunlight. </a:t>
            </a:r>
          </a:p>
        </p:txBody>
      </p:sp>
      <p:sp>
        <p:nvSpPr>
          <p:cNvPr id="263" name="Google Shape;263;p31"/>
          <p:cNvSpPr txBox="1"/>
          <p:nvPr/>
        </p:nvSpPr>
        <p:spPr>
          <a:xfrm>
            <a:off x="7463405" y="5119062"/>
            <a:ext cx="3692614"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Once corals die, the reef rarely comes back. As numbers of coral become more and more limited, they struggle to reproduce, and therefore, deteriorate further.</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3" name="Picture 2">
            <a:extLst>
              <a:ext uri="{FF2B5EF4-FFF2-40B4-BE49-F238E27FC236}">
                <a16:creationId xmlns:a16="http://schemas.microsoft.com/office/drawing/2014/main" id="{64D78A4B-1929-4D81-9C41-55C8618C939A}"/>
              </a:ext>
            </a:extLst>
          </p:cNvPr>
          <p:cNvPicPr>
            <a:picLocks noChangeAspect="1"/>
          </p:cNvPicPr>
          <p:nvPr/>
        </p:nvPicPr>
        <p:blipFill rotWithShape="1">
          <a:blip r:embed="rId3"/>
          <a:srcRect l="61216" t="28867" r="6796" b="16505"/>
          <a:stretch/>
        </p:blipFill>
        <p:spPr>
          <a:xfrm>
            <a:off x="3897713" y="1555811"/>
            <a:ext cx="3900013" cy="3746377"/>
          </a:xfrm>
          <a:prstGeom prst="rect">
            <a:avLst/>
          </a:prstGeom>
        </p:spPr>
      </p:pic>
      <p:sp>
        <p:nvSpPr>
          <p:cNvPr id="268" name="Google Shape;268;p32"/>
          <p:cNvSpPr txBox="1"/>
          <p:nvPr/>
        </p:nvSpPr>
        <p:spPr>
          <a:xfrm>
            <a:off x="97871" y="117446"/>
            <a:ext cx="119962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u="sng">
                <a:solidFill>
                  <a:schemeClr val="dk1"/>
                </a:solidFill>
                <a:latin typeface="Calibri"/>
                <a:ea typeface="Calibri"/>
                <a:cs typeface="Calibri"/>
                <a:sym typeface="Calibri"/>
              </a:rPr>
              <a:t>LI: </a:t>
            </a:r>
            <a:r>
              <a:rPr lang="en-GB" sz="1400" u="sng" strike="noStrike" cap="none">
                <a:solidFill>
                  <a:schemeClr val="dk1"/>
                </a:solidFill>
                <a:latin typeface="Calibri"/>
                <a:ea typeface="Calibri"/>
                <a:cs typeface="Calibri"/>
                <a:sym typeface="Calibri"/>
              </a:rPr>
              <a:t>I can retrieve and record information from non-fiction.</a:t>
            </a:r>
            <a:endParaRPr sz="1400" u="sng">
              <a:solidFill>
                <a:schemeClr val="dk1"/>
              </a:solidFill>
              <a:latin typeface="Calibri"/>
              <a:ea typeface="Calibri"/>
              <a:cs typeface="Calibri"/>
              <a:sym typeface="Calibri"/>
            </a:endParaRPr>
          </a:p>
        </p:txBody>
      </p:sp>
      <p:sp>
        <p:nvSpPr>
          <p:cNvPr id="269" name="Google Shape;269;p32"/>
          <p:cNvSpPr txBox="1"/>
          <p:nvPr/>
        </p:nvSpPr>
        <p:spPr>
          <a:xfrm>
            <a:off x="7463405" y="6596390"/>
            <a:ext cx="45720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100" dirty="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sp>
        <p:nvSpPr>
          <p:cNvPr id="270" name="Google Shape;270;p32"/>
          <p:cNvSpPr txBox="1"/>
          <p:nvPr/>
        </p:nvSpPr>
        <p:spPr>
          <a:xfrm>
            <a:off x="3694858" y="721453"/>
            <a:ext cx="43538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Calibri"/>
                <a:ea typeface="Calibri"/>
                <a:cs typeface="Calibri"/>
                <a:sym typeface="Calibri"/>
              </a:rPr>
              <a:t>Oil Spills</a:t>
            </a:r>
            <a:endParaRPr/>
          </a:p>
        </p:txBody>
      </p:sp>
      <p:sp>
        <p:nvSpPr>
          <p:cNvPr id="271" name="Google Shape;271;p32"/>
          <p:cNvSpPr txBox="1"/>
          <p:nvPr/>
        </p:nvSpPr>
        <p:spPr>
          <a:xfrm>
            <a:off x="205099" y="721453"/>
            <a:ext cx="3692614"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Oil can spill into rivers, lakes and oceans when accidents occur with tankers, barges, pipes, drilling rigs and storage. They are caused by people making mistakes, faulty equipment, natural disasters (such as hurricanes) impacting on equipment or transport and people dumping illegally. </a:t>
            </a:r>
            <a:endParaRPr/>
          </a:p>
        </p:txBody>
      </p:sp>
      <p:sp>
        <p:nvSpPr>
          <p:cNvPr id="273" name="Google Shape;273;p32"/>
          <p:cNvSpPr txBox="1"/>
          <p:nvPr/>
        </p:nvSpPr>
        <p:spPr>
          <a:xfrm>
            <a:off x="457200" y="3902278"/>
            <a:ext cx="3692614"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Oil floats on the oceans, lakes and rivers, usually spreading out to form a thin layer. This is known as an oil slick. As this spreads and thins, it becomes sheen and often looks like a rainbow. These can sometimes be seen where cars have parked in wet weather.</a:t>
            </a:r>
            <a:endParaRPr/>
          </a:p>
        </p:txBody>
      </p:sp>
      <p:sp>
        <p:nvSpPr>
          <p:cNvPr id="274" name="Google Shape;274;p32"/>
          <p:cNvSpPr txBox="1"/>
          <p:nvPr/>
        </p:nvSpPr>
        <p:spPr>
          <a:xfrm>
            <a:off x="7894393" y="2291113"/>
            <a:ext cx="4141012"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Oil spills are harmful to marine birds, mammals, fish and shellfish. It destroys the insulation ability of marine mammals’ fur and the water-repelling abilities of birds’ feathers. Many of the animals can also ingest oil as they clean themselves, which poisons them.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3" name="Picture 2">
            <a:extLst>
              <a:ext uri="{FF2B5EF4-FFF2-40B4-BE49-F238E27FC236}">
                <a16:creationId xmlns:a16="http://schemas.microsoft.com/office/drawing/2014/main" id="{1068D52E-5C33-4E17-A695-01BBB49E7A13}"/>
              </a:ext>
            </a:extLst>
          </p:cNvPr>
          <p:cNvPicPr>
            <a:picLocks noChangeAspect="1"/>
          </p:cNvPicPr>
          <p:nvPr/>
        </p:nvPicPr>
        <p:blipFill rotWithShape="1">
          <a:blip r:embed="rId3"/>
          <a:srcRect l="62683" t="32061" r="8980" b="20125"/>
          <a:stretch/>
        </p:blipFill>
        <p:spPr>
          <a:xfrm>
            <a:off x="4042605" y="1637654"/>
            <a:ext cx="3454795" cy="3279106"/>
          </a:xfrm>
          <a:prstGeom prst="rect">
            <a:avLst/>
          </a:prstGeom>
        </p:spPr>
      </p:pic>
      <p:sp>
        <p:nvSpPr>
          <p:cNvPr id="279" name="Google Shape;279;p33"/>
          <p:cNvSpPr txBox="1"/>
          <p:nvPr/>
        </p:nvSpPr>
        <p:spPr>
          <a:xfrm>
            <a:off x="97871" y="117446"/>
            <a:ext cx="119962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u="sng">
                <a:solidFill>
                  <a:schemeClr val="dk1"/>
                </a:solidFill>
                <a:latin typeface="Calibri"/>
                <a:ea typeface="Calibri"/>
                <a:cs typeface="Calibri"/>
                <a:sym typeface="Calibri"/>
              </a:rPr>
              <a:t>LI: </a:t>
            </a:r>
            <a:r>
              <a:rPr lang="en-GB" sz="1400" u="sng" strike="noStrike" cap="none">
                <a:solidFill>
                  <a:schemeClr val="dk1"/>
                </a:solidFill>
                <a:latin typeface="Calibri"/>
                <a:ea typeface="Calibri"/>
                <a:cs typeface="Calibri"/>
                <a:sym typeface="Calibri"/>
              </a:rPr>
              <a:t>I can retrieve and record information from non-fiction.</a:t>
            </a:r>
            <a:endParaRPr sz="1400" u="sng">
              <a:solidFill>
                <a:schemeClr val="dk1"/>
              </a:solidFill>
              <a:latin typeface="Calibri"/>
              <a:ea typeface="Calibri"/>
              <a:cs typeface="Calibri"/>
              <a:sym typeface="Calibri"/>
            </a:endParaRPr>
          </a:p>
        </p:txBody>
      </p:sp>
      <p:sp>
        <p:nvSpPr>
          <p:cNvPr id="280" name="Google Shape;280;p33"/>
          <p:cNvSpPr txBox="1"/>
          <p:nvPr/>
        </p:nvSpPr>
        <p:spPr>
          <a:xfrm>
            <a:off x="7463405" y="6596390"/>
            <a:ext cx="45720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100" dirty="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sp>
        <p:nvSpPr>
          <p:cNvPr id="281" name="Google Shape;281;p33"/>
          <p:cNvSpPr txBox="1"/>
          <p:nvPr/>
        </p:nvSpPr>
        <p:spPr>
          <a:xfrm>
            <a:off x="3694858" y="721453"/>
            <a:ext cx="43538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Calibri"/>
                <a:ea typeface="Calibri"/>
                <a:cs typeface="Calibri"/>
                <a:sym typeface="Calibri"/>
              </a:rPr>
              <a:t>Nets</a:t>
            </a:r>
            <a:endParaRPr/>
          </a:p>
        </p:txBody>
      </p:sp>
      <p:sp>
        <p:nvSpPr>
          <p:cNvPr id="282" name="Google Shape;282;p33"/>
          <p:cNvSpPr txBox="1"/>
          <p:nvPr/>
        </p:nvSpPr>
        <p:spPr>
          <a:xfrm>
            <a:off x="205099" y="721453"/>
            <a:ext cx="3692614"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Fishing nets can be lost or abandoned at sea and pose a threat to all types of marine life. These nets continue to trap everything they come across.</a:t>
            </a:r>
            <a:endParaRPr dirty="0"/>
          </a:p>
        </p:txBody>
      </p:sp>
      <p:sp>
        <p:nvSpPr>
          <p:cNvPr id="283" name="Google Shape;283;p33"/>
          <p:cNvSpPr txBox="1"/>
          <p:nvPr/>
        </p:nvSpPr>
        <p:spPr>
          <a:xfrm>
            <a:off x="249192" y="2727364"/>
            <a:ext cx="369261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These lost and abandoned nets will continue to catch fish, but also entangle dolphins, sea turtles, porpoises, seals, sharks and other marine life. They cannot detect the nets using sight or sonar. </a:t>
            </a:r>
            <a:endParaRPr/>
          </a:p>
        </p:txBody>
      </p:sp>
      <p:sp>
        <p:nvSpPr>
          <p:cNvPr id="284" name="Google Shape;284;p33"/>
          <p:cNvSpPr txBox="1"/>
          <p:nvPr/>
        </p:nvSpPr>
        <p:spPr>
          <a:xfrm>
            <a:off x="998642" y="5477846"/>
            <a:ext cx="41410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Nets can cause damage to corals by entangling them making them break and leading to disease.</a:t>
            </a:r>
            <a:endParaRPr/>
          </a:p>
        </p:txBody>
      </p:sp>
      <p:sp>
        <p:nvSpPr>
          <p:cNvPr id="286" name="Google Shape;286;p33"/>
          <p:cNvSpPr txBox="1"/>
          <p:nvPr/>
        </p:nvSpPr>
        <p:spPr>
          <a:xfrm>
            <a:off x="7686385" y="502167"/>
            <a:ext cx="3692614"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The nets prevent the captured marine animals from moving and cause injuries. They also stop mammals and birds from rising to the top of the water for air. Hundreds of animals can be caught with just one net.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33"/>
          <p:cNvSpPr txBox="1"/>
          <p:nvPr/>
        </p:nvSpPr>
        <p:spPr>
          <a:xfrm>
            <a:off x="8048744" y="3624099"/>
            <a:ext cx="3692614"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Nets are made of nylon or plastic which lasts for centuries and contributes to the plastic pollution in our oceans. These nets break down into smaller pieces and can be ingested by marine life leading to harm of internal organs and exposure to toxic chemicals.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4"/>
          <p:cNvSpPr txBox="1"/>
          <p:nvPr/>
        </p:nvSpPr>
        <p:spPr>
          <a:xfrm>
            <a:off x="97871" y="117446"/>
            <a:ext cx="119962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u="sng">
                <a:solidFill>
                  <a:schemeClr val="dk1"/>
                </a:solidFill>
                <a:latin typeface="Calibri"/>
                <a:ea typeface="Calibri"/>
                <a:cs typeface="Calibri"/>
                <a:sym typeface="Calibri"/>
              </a:rPr>
              <a:t>LI: </a:t>
            </a:r>
            <a:r>
              <a:rPr lang="en-GB" sz="1400" u="sng" strike="noStrike" cap="none">
                <a:solidFill>
                  <a:schemeClr val="dk1"/>
                </a:solidFill>
                <a:latin typeface="Calibri"/>
                <a:ea typeface="Calibri"/>
                <a:cs typeface="Calibri"/>
                <a:sym typeface="Calibri"/>
              </a:rPr>
              <a:t>I can retrieve and record information from non-fiction.</a:t>
            </a:r>
            <a:endParaRPr sz="1400" u="sng">
              <a:solidFill>
                <a:schemeClr val="dk1"/>
              </a:solidFill>
              <a:latin typeface="Calibri"/>
              <a:ea typeface="Calibri"/>
              <a:cs typeface="Calibri"/>
              <a:sym typeface="Calibri"/>
            </a:endParaRPr>
          </a:p>
        </p:txBody>
      </p:sp>
      <p:sp>
        <p:nvSpPr>
          <p:cNvPr id="293" name="Google Shape;293;p34"/>
          <p:cNvSpPr txBox="1"/>
          <p:nvPr/>
        </p:nvSpPr>
        <p:spPr>
          <a:xfrm>
            <a:off x="7463405" y="6596390"/>
            <a:ext cx="45720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100" dirty="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sp>
        <p:nvSpPr>
          <p:cNvPr id="294" name="Google Shape;294;p34"/>
          <p:cNvSpPr txBox="1"/>
          <p:nvPr/>
        </p:nvSpPr>
        <p:spPr>
          <a:xfrm>
            <a:off x="3527078" y="721453"/>
            <a:ext cx="43538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Calibri"/>
                <a:ea typeface="Calibri"/>
                <a:cs typeface="Calibri"/>
                <a:sym typeface="Calibri"/>
              </a:rPr>
              <a:t>Over-Fishing</a:t>
            </a:r>
            <a:endParaRPr/>
          </a:p>
        </p:txBody>
      </p:sp>
      <p:sp>
        <p:nvSpPr>
          <p:cNvPr id="295" name="Google Shape;295;p34"/>
          <p:cNvSpPr txBox="1"/>
          <p:nvPr/>
        </p:nvSpPr>
        <p:spPr>
          <a:xfrm>
            <a:off x="249389" y="1645614"/>
            <a:ext cx="3692614"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Fishing can become an issue when vessels catch fish quicker than stocks can replenish. This is known as over-fishing.</a:t>
            </a:r>
          </a:p>
        </p:txBody>
      </p:sp>
      <p:sp>
        <p:nvSpPr>
          <p:cNvPr id="296" name="Google Shape;296;p34"/>
          <p:cNvSpPr txBox="1"/>
          <p:nvPr/>
        </p:nvSpPr>
        <p:spPr>
          <a:xfrm>
            <a:off x="249389" y="4262549"/>
            <a:ext cx="369261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Additionally, to this over-fishing, fisherman can capture unwanted sea life causing losses of billions of fish, as well as sea turtles.</a:t>
            </a:r>
            <a:endParaRPr/>
          </a:p>
        </p:txBody>
      </p:sp>
      <p:sp>
        <p:nvSpPr>
          <p:cNvPr id="298" name="Google Shape;298;p34"/>
          <p:cNvSpPr txBox="1"/>
          <p:nvPr/>
        </p:nvSpPr>
        <p:spPr>
          <a:xfrm>
            <a:off x="7880964" y="2653375"/>
            <a:ext cx="3692614"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Over-fishing has a negative impact on ocean ecosystems. It also impacts on people that rely on seafood as a main source of protein. </a:t>
            </a:r>
          </a:p>
        </p:txBody>
      </p:sp>
      <p:pic>
        <p:nvPicPr>
          <p:cNvPr id="3" name="Picture 2">
            <a:extLst>
              <a:ext uri="{FF2B5EF4-FFF2-40B4-BE49-F238E27FC236}">
                <a16:creationId xmlns:a16="http://schemas.microsoft.com/office/drawing/2014/main" id="{46EE3130-282D-4B98-9D5D-657E8FC2F204}"/>
              </a:ext>
            </a:extLst>
          </p:cNvPr>
          <p:cNvPicPr>
            <a:picLocks noChangeAspect="1"/>
          </p:cNvPicPr>
          <p:nvPr/>
        </p:nvPicPr>
        <p:blipFill rotWithShape="1">
          <a:blip r:embed="rId3"/>
          <a:srcRect l="64641" t="35341" r="10728" b="23106"/>
          <a:stretch/>
        </p:blipFill>
        <p:spPr>
          <a:xfrm>
            <a:off x="4166980" y="1968624"/>
            <a:ext cx="3387917" cy="321494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5"/>
          <p:cNvSpPr txBox="1"/>
          <p:nvPr/>
        </p:nvSpPr>
        <p:spPr>
          <a:xfrm>
            <a:off x="97871" y="117446"/>
            <a:ext cx="119962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u="sng">
                <a:solidFill>
                  <a:schemeClr val="dk1"/>
                </a:solidFill>
                <a:latin typeface="Calibri"/>
                <a:ea typeface="Calibri"/>
                <a:cs typeface="Calibri"/>
                <a:sym typeface="Calibri"/>
              </a:rPr>
              <a:t>LI: </a:t>
            </a:r>
            <a:r>
              <a:rPr lang="en-GB" sz="1400" u="sng" strike="noStrike" cap="none">
                <a:solidFill>
                  <a:schemeClr val="dk1"/>
                </a:solidFill>
                <a:latin typeface="Calibri"/>
                <a:ea typeface="Calibri"/>
                <a:cs typeface="Calibri"/>
                <a:sym typeface="Calibri"/>
              </a:rPr>
              <a:t>I can retrieve and record information from non-fiction.</a:t>
            </a:r>
            <a:endParaRPr sz="1400" u="sng">
              <a:solidFill>
                <a:schemeClr val="dk1"/>
              </a:solidFill>
              <a:latin typeface="Calibri"/>
              <a:ea typeface="Calibri"/>
              <a:cs typeface="Calibri"/>
              <a:sym typeface="Calibri"/>
            </a:endParaRPr>
          </a:p>
        </p:txBody>
      </p:sp>
      <p:sp>
        <p:nvSpPr>
          <p:cNvPr id="304" name="Google Shape;304;p35"/>
          <p:cNvSpPr txBox="1"/>
          <p:nvPr/>
        </p:nvSpPr>
        <p:spPr>
          <a:xfrm>
            <a:off x="7463405" y="6596390"/>
            <a:ext cx="45720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100" dirty="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sp>
        <p:nvSpPr>
          <p:cNvPr id="305" name="Google Shape;305;p35"/>
          <p:cNvSpPr txBox="1"/>
          <p:nvPr/>
        </p:nvSpPr>
        <p:spPr>
          <a:xfrm>
            <a:off x="3623376" y="740902"/>
            <a:ext cx="43538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Calibri"/>
                <a:ea typeface="Calibri"/>
                <a:cs typeface="Calibri"/>
                <a:sym typeface="Calibri"/>
              </a:rPr>
              <a:t>Pollution</a:t>
            </a:r>
            <a:endParaRPr/>
          </a:p>
        </p:txBody>
      </p:sp>
      <p:sp>
        <p:nvSpPr>
          <p:cNvPr id="306" name="Google Shape;306;p35"/>
          <p:cNvSpPr txBox="1"/>
          <p:nvPr/>
        </p:nvSpPr>
        <p:spPr>
          <a:xfrm>
            <a:off x="308112" y="939134"/>
            <a:ext cx="3692614"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Pollution, found in our oceans, mainly comes from human activity. One form of pollution comes from runoff (where things have overflowed inland). These can include septic tanks, vehicles and farms.</a:t>
            </a:r>
            <a:endParaRPr dirty="0"/>
          </a:p>
        </p:txBody>
      </p:sp>
      <p:sp>
        <p:nvSpPr>
          <p:cNvPr id="308" name="Google Shape;308;p35"/>
          <p:cNvSpPr txBox="1"/>
          <p:nvPr/>
        </p:nvSpPr>
        <p:spPr>
          <a:xfrm>
            <a:off x="308112" y="3915257"/>
            <a:ext cx="3692614"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Marine debris, which consists of tiny pieces of microplastics, abandoned fishing gear and derelict vessels, is also a problem. Marine species can be seriously harmed by being entangled or through ingestion. </a:t>
            </a:r>
          </a:p>
        </p:txBody>
      </p:sp>
      <p:sp>
        <p:nvSpPr>
          <p:cNvPr id="309" name="Google Shape;309;p35"/>
          <p:cNvSpPr txBox="1"/>
          <p:nvPr/>
        </p:nvSpPr>
        <p:spPr>
          <a:xfrm>
            <a:off x="8191276" y="1099101"/>
            <a:ext cx="3692614"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Garbage patches are large areas of rubbish, fishing gear and marine debris that has collected. These vary in size, from tiny microplastics to very large pieces of fishing gear. They are created due to gyres: rotating ocean currents which pull debris into one central location. The patch can start at the surface of the ocean and go all the way to the ocean bed. There are five gyres globally – one in the Indian Ocean, two in the Atlantic Ocean and two in the Pacific Ocean. </a:t>
            </a:r>
            <a:endParaRPr/>
          </a:p>
        </p:txBody>
      </p:sp>
      <p:pic>
        <p:nvPicPr>
          <p:cNvPr id="3" name="Picture 2">
            <a:extLst>
              <a:ext uri="{FF2B5EF4-FFF2-40B4-BE49-F238E27FC236}">
                <a16:creationId xmlns:a16="http://schemas.microsoft.com/office/drawing/2014/main" id="{AAC45E02-208D-4CA4-BFB9-7F4FCD532249}"/>
              </a:ext>
            </a:extLst>
          </p:cNvPr>
          <p:cNvPicPr>
            <a:picLocks noChangeAspect="1"/>
          </p:cNvPicPr>
          <p:nvPr/>
        </p:nvPicPr>
        <p:blipFill rotWithShape="1">
          <a:blip r:embed="rId3"/>
          <a:srcRect l="59490" t="25729" r="6287" b="8479"/>
          <a:stretch/>
        </p:blipFill>
        <p:spPr>
          <a:xfrm>
            <a:off x="4486583" y="1764467"/>
            <a:ext cx="3218831" cy="348076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19" name="Picture 18">
            <a:extLst>
              <a:ext uri="{FF2B5EF4-FFF2-40B4-BE49-F238E27FC236}">
                <a16:creationId xmlns:a16="http://schemas.microsoft.com/office/drawing/2014/main" id="{463B0436-36B7-41E3-8475-5D1AB0AE787B}"/>
              </a:ext>
            </a:extLst>
          </p:cNvPr>
          <p:cNvPicPr>
            <a:picLocks noChangeAspect="1"/>
          </p:cNvPicPr>
          <p:nvPr/>
        </p:nvPicPr>
        <p:blipFill rotWithShape="1">
          <a:blip r:embed="rId3"/>
          <a:srcRect l="59490" t="25729" r="6287" b="8479"/>
          <a:stretch/>
        </p:blipFill>
        <p:spPr>
          <a:xfrm>
            <a:off x="10257976" y="333851"/>
            <a:ext cx="1609414" cy="1740382"/>
          </a:xfrm>
          <a:prstGeom prst="rect">
            <a:avLst/>
          </a:prstGeom>
        </p:spPr>
      </p:pic>
      <p:pic>
        <p:nvPicPr>
          <p:cNvPr id="18" name="Picture 17">
            <a:extLst>
              <a:ext uri="{FF2B5EF4-FFF2-40B4-BE49-F238E27FC236}">
                <a16:creationId xmlns:a16="http://schemas.microsoft.com/office/drawing/2014/main" id="{4F85361D-BDB8-491A-ACD4-7D2937C6A4E4}"/>
              </a:ext>
            </a:extLst>
          </p:cNvPr>
          <p:cNvPicPr>
            <a:picLocks noChangeAspect="1"/>
          </p:cNvPicPr>
          <p:nvPr/>
        </p:nvPicPr>
        <p:blipFill rotWithShape="1">
          <a:blip r:embed="rId4"/>
          <a:srcRect l="64641" t="35341" r="10728" b="23106"/>
          <a:stretch/>
        </p:blipFill>
        <p:spPr>
          <a:xfrm>
            <a:off x="8221192" y="4279726"/>
            <a:ext cx="1730626" cy="1642265"/>
          </a:xfrm>
          <a:prstGeom prst="rect">
            <a:avLst/>
          </a:prstGeom>
        </p:spPr>
      </p:pic>
      <p:pic>
        <p:nvPicPr>
          <p:cNvPr id="17" name="Picture 16">
            <a:extLst>
              <a:ext uri="{FF2B5EF4-FFF2-40B4-BE49-F238E27FC236}">
                <a16:creationId xmlns:a16="http://schemas.microsoft.com/office/drawing/2014/main" id="{7DD98CEE-6486-415E-9225-F8AEF7D2F902}"/>
              </a:ext>
            </a:extLst>
          </p:cNvPr>
          <p:cNvPicPr>
            <a:picLocks noChangeAspect="1"/>
          </p:cNvPicPr>
          <p:nvPr/>
        </p:nvPicPr>
        <p:blipFill rotWithShape="1">
          <a:blip r:embed="rId5"/>
          <a:srcRect l="62683" t="32061" r="8980" b="20125"/>
          <a:stretch/>
        </p:blipFill>
        <p:spPr>
          <a:xfrm>
            <a:off x="6050976" y="314438"/>
            <a:ext cx="2117923" cy="2010219"/>
          </a:xfrm>
          <a:prstGeom prst="rect">
            <a:avLst/>
          </a:prstGeom>
        </p:spPr>
      </p:pic>
      <p:pic>
        <p:nvPicPr>
          <p:cNvPr id="16" name="Picture 15">
            <a:extLst>
              <a:ext uri="{FF2B5EF4-FFF2-40B4-BE49-F238E27FC236}">
                <a16:creationId xmlns:a16="http://schemas.microsoft.com/office/drawing/2014/main" id="{E1ABB628-5C3E-43F8-8EA8-57D374E82AEF}"/>
              </a:ext>
            </a:extLst>
          </p:cNvPr>
          <p:cNvPicPr>
            <a:picLocks noChangeAspect="1"/>
          </p:cNvPicPr>
          <p:nvPr/>
        </p:nvPicPr>
        <p:blipFill rotWithShape="1">
          <a:blip r:embed="rId6"/>
          <a:srcRect l="61216" t="28867" r="6796" b="16505"/>
          <a:stretch/>
        </p:blipFill>
        <p:spPr>
          <a:xfrm>
            <a:off x="1368630" y="4132086"/>
            <a:ext cx="1912974" cy="1837615"/>
          </a:xfrm>
          <a:prstGeom prst="rect">
            <a:avLst/>
          </a:prstGeom>
        </p:spPr>
      </p:pic>
      <p:pic>
        <p:nvPicPr>
          <p:cNvPr id="15" name="Picture 14">
            <a:extLst>
              <a:ext uri="{FF2B5EF4-FFF2-40B4-BE49-F238E27FC236}">
                <a16:creationId xmlns:a16="http://schemas.microsoft.com/office/drawing/2014/main" id="{3AFF6E58-C40B-4F0E-B968-1BFED1DF9355}"/>
              </a:ext>
            </a:extLst>
          </p:cNvPr>
          <p:cNvPicPr>
            <a:picLocks noChangeAspect="1"/>
          </p:cNvPicPr>
          <p:nvPr/>
        </p:nvPicPr>
        <p:blipFill rotWithShape="1">
          <a:blip r:embed="rId7"/>
          <a:srcRect l="60306" t="29117" r="7168" b="15659"/>
          <a:stretch/>
        </p:blipFill>
        <p:spPr>
          <a:xfrm>
            <a:off x="652692" y="541624"/>
            <a:ext cx="1866970" cy="1783033"/>
          </a:xfrm>
          <a:prstGeom prst="rect">
            <a:avLst/>
          </a:prstGeom>
        </p:spPr>
      </p:pic>
      <p:sp>
        <p:nvSpPr>
          <p:cNvPr id="314" name="Google Shape;314;p36"/>
          <p:cNvSpPr txBox="1"/>
          <p:nvPr/>
        </p:nvSpPr>
        <p:spPr>
          <a:xfrm>
            <a:off x="97871" y="117446"/>
            <a:ext cx="119962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u="sng">
                <a:solidFill>
                  <a:schemeClr val="dk1"/>
                </a:solidFill>
                <a:latin typeface="Calibri"/>
                <a:ea typeface="Calibri"/>
                <a:cs typeface="Calibri"/>
                <a:sym typeface="Calibri"/>
              </a:rPr>
              <a:t>LI: </a:t>
            </a:r>
            <a:r>
              <a:rPr lang="en-GB" sz="1400" u="sng" strike="noStrike" cap="none">
                <a:solidFill>
                  <a:schemeClr val="dk1"/>
                </a:solidFill>
                <a:latin typeface="Calibri"/>
                <a:ea typeface="Calibri"/>
                <a:cs typeface="Calibri"/>
                <a:sym typeface="Calibri"/>
              </a:rPr>
              <a:t>I can retrieve and record information from non-fiction.</a:t>
            </a:r>
            <a:endParaRPr sz="1400" u="sng">
              <a:solidFill>
                <a:schemeClr val="dk1"/>
              </a:solidFill>
              <a:latin typeface="Calibri"/>
              <a:ea typeface="Calibri"/>
              <a:cs typeface="Calibri"/>
              <a:sym typeface="Calibri"/>
            </a:endParaRPr>
          </a:p>
        </p:txBody>
      </p:sp>
      <p:sp>
        <p:nvSpPr>
          <p:cNvPr id="315" name="Google Shape;315;p36"/>
          <p:cNvSpPr txBox="1"/>
          <p:nvPr/>
        </p:nvSpPr>
        <p:spPr>
          <a:xfrm>
            <a:off x="7463405" y="6596390"/>
            <a:ext cx="4572000" cy="2616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100" dirty="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sp>
        <p:nvSpPr>
          <p:cNvPr id="316" name="Google Shape;316;p36"/>
          <p:cNvSpPr txBox="1"/>
          <p:nvPr/>
        </p:nvSpPr>
        <p:spPr>
          <a:xfrm>
            <a:off x="457200" y="2538137"/>
            <a:ext cx="1116935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Calibri"/>
                <a:ea typeface="Calibri"/>
                <a:cs typeface="Calibri"/>
                <a:sym typeface="Calibri"/>
              </a:rPr>
              <a:t>In my opinion, the most worrying ‘danger’ to the sea is…</a:t>
            </a:r>
            <a:endParaRPr/>
          </a:p>
        </p:txBody>
      </p:sp>
      <p:sp>
        <p:nvSpPr>
          <p:cNvPr id="318" name="Google Shape;318;p36"/>
          <p:cNvSpPr txBox="1"/>
          <p:nvPr/>
        </p:nvSpPr>
        <p:spPr>
          <a:xfrm>
            <a:off x="-2361098" y="561897"/>
            <a:ext cx="1116935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Calibri"/>
                <a:ea typeface="Calibri"/>
                <a:cs typeface="Calibri"/>
                <a:sym typeface="Calibri"/>
              </a:rPr>
              <a:t>Coral Bleaching</a:t>
            </a:r>
            <a:endParaRPr/>
          </a:p>
        </p:txBody>
      </p:sp>
      <p:sp>
        <p:nvSpPr>
          <p:cNvPr id="320" name="Google Shape;320;p36"/>
          <p:cNvSpPr txBox="1"/>
          <p:nvPr/>
        </p:nvSpPr>
        <p:spPr>
          <a:xfrm>
            <a:off x="529839" y="5806110"/>
            <a:ext cx="591767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Calibri"/>
                <a:ea typeface="Calibri"/>
                <a:cs typeface="Calibri"/>
                <a:sym typeface="Calibri"/>
              </a:rPr>
              <a:t>Oil Spills</a:t>
            </a:r>
            <a:endParaRPr/>
          </a:p>
        </p:txBody>
      </p:sp>
      <p:sp>
        <p:nvSpPr>
          <p:cNvPr id="322" name="Google Shape;322;p36"/>
          <p:cNvSpPr txBox="1"/>
          <p:nvPr/>
        </p:nvSpPr>
        <p:spPr>
          <a:xfrm>
            <a:off x="4688147" y="250765"/>
            <a:ext cx="591767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Calibri"/>
                <a:ea typeface="Calibri"/>
                <a:cs typeface="Calibri"/>
                <a:sym typeface="Calibri"/>
              </a:rPr>
              <a:t>Nets</a:t>
            </a:r>
            <a:endParaRPr/>
          </a:p>
        </p:txBody>
      </p:sp>
      <p:sp>
        <p:nvSpPr>
          <p:cNvPr id="324" name="Google Shape;324;p36"/>
          <p:cNvSpPr txBox="1"/>
          <p:nvPr/>
        </p:nvSpPr>
        <p:spPr>
          <a:xfrm>
            <a:off x="5046148" y="5721936"/>
            <a:ext cx="591767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Calibri"/>
                <a:ea typeface="Calibri"/>
                <a:cs typeface="Calibri"/>
                <a:sym typeface="Calibri"/>
              </a:rPr>
              <a:t>Over-Fishing</a:t>
            </a:r>
            <a:endParaRPr/>
          </a:p>
        </p:txBody>
      </p:sp>
      <p:sp>
        <p:nvSpPr>
          <p:cNvPr id="326" name="Google Shape;326;p36"/>
          <p:cNvSpPr txBox="1"/>
          <p:nvPr/>
        </p:nvSpPr>
        <p:spPr>
          <a:xfrm>
            <a:off x="6992980" y="1867517"/>
            <a:ext cx="591767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Calibri"/>
                <a:ea typeface="Calibri"/>
                <a:cs typeface="Calibri"/>
                <a:sym typeface="Calibri"/>
              </a:rPr>
              <a:t>Pollution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DD267-6086-47E9-B8C2-997EA8716225}"/>
              </a:ext>
            </a:extLst>
          </p:cNvPr>
          <p:cNvSpPr>
            <a:spLocks noGrp="1"/>
          </p:cNvSpPr>
          <p:nvPr>
            <p:ph type="title"/>
          </p:nvPr>
        </p:nvSpPr>
        <p:spPr/>
        <p:txBody>
          <a:bodyPr/>
          <a:lstStyle/>
          <a:p>
            <a:r>
              <a:rPr lang="en-GB" dirty="0">
                <a:latin typeface="Letter-join Plus 40" panose="02000505000000020003" pitchFamily="50" charset="0"/>
              </a:rPr>
              <a:t>Plenary</a:t>
            </a:r>
          </a:p>
        </p:txBody>
      </p:sp>
      <p:sp>
        <p:nvSpPr>
          <p:cNvPr id="3" name="Content Placeholder 2">
            <a:extLst>
              <a:ext uri="{FF2B5EF4-FFF2-40B4-BE49-F238E27FC236}">
                <a16:creationId xmlns:a16="http://schemas.microsoft.com/office/drawing/2014/main" id="{D4A4DC42-5025-4136-A289-C63D81CBB5FC}"/>
              </a:ext>
            </a:extLst>
          </p:cNvPr>
          <p:cNvSpPr>
            <a:spLocks noGrp="1"/>
          </p:cNvSpPr>
          <p:nvPr>
            <p:ph idx="1"/>
          </p:nvPr>
        </p:nvSpPr>
        <p:spPr/>
        <p:txBody>
          <a:bodyPr/>
          <a:lstStyle/>
          <a:p>
            <a:pPr marL="0" indent="0">
              <a:buNone/>
            </a:pPr>
            <a:r>
              <a:rPr lang="en-GB" sz="4400" dirty="0">
                <a:latin typeface="Letter-join Plus 40" panose="02000505000000020003" pitchFamily="50" charset="0"/>
              </a:rPr>
              <a:t>Can you summarise the story so far?</a:t>
            </a:r>
          </a:p>
          <a:p>
            <a:pPr marL="0" indent="0">
              <a:buNone/>
            </a:pPr>
            <a:endParaRPr lang="en-GB" dirty="0">
              <a:latin typeface="Letter-join Plus 40" panose="02000505000000020003" pitchFamily="50" charset="0"/>
            </a:endParaRPr>
          </a:p>
          <a:p>
            <a:pPr marL="0" indent="0">
              <a:buNone/>
            </a:pPr>
            <a:endParaRPr lang="en-GB" dirty="0">
              <a:latin typeface="Letter-join Plus 40" panose="02000505000000020003" pitchFamily="50" charset="0"/>
            </a:endParaRPr>
          </a:p>
          <a:p>
            <a:pPr marL="0" indent="0">
              <a:buNone/>
            </a:pPr>
            <a:endParaRPr lang="en-GB" dirty="0">
              <a:latin typeface="Letter-join Plus 40" panose="02000505000000020003" pitchFamily="50" charset="0"/>
            </a:endParaRPr>
          </a:p>
          <a:p>
            <a:pPr marL="0" indent="0">
              <a:buNone/>
            </a:pPr>
            <a:endParaRPr lang="en-GB" dirty="0">
              <a:latin typeface="Letter-join Plus 40" panose="02000505000000020003" pitchFamily="50" charset="0"/>
            </a:endParaRPr>
          </a:p>
        </p:txBody>
      </p:sp>
      <p:pic>
        <p:nvPicPr>
          <p:cNvPr id="4" name="Picture 3">
            <a:extLst>
              <a:ext uri="{FF2B5EF4-FFF2-40B4-BE49-F238E27FC236}">
                <a16:creationId xmlns:a16="http://schemas.microsoft.com/office/drawing/2014/main" id="{8105ABE2-A36E-4370-887B-799140E66788}"/>
              </a:ext>
            </a:extLst>
          </p:cNvPr>
          <p:cNvPicPr/>
          <p:nvPr/>
        </p:nvPicPr>
        <p:blipFill>
          <a:blip r:embed="rId2"/>
          <a:stretch>
            <a:fillRect/>
          </a:stretch>
        </p:blipFill>
        <p:spPr>
          <a:xfrm>
            <a:off x="838200" y="5279203"/>
            <a:ext cx="575569" cy="449579"/>
          </a:xfrm>
          <a:prstGeom prst="rect">
            <a:avLst/>
          </a:prstGeom>
        </p:spPr>
      </p:pic>
    </p:spTree>
    <p:extLst>
      <p:ext uri="{BB962C8B-B14F-4D97-AF65-F5344CB8AC3E}">
        <p14:creationId xmlns:p14="http://schemas.microsoft.com/office/powerpoint/2010/main" val="341030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0"/>
          <p:cNvSpPr txBox="1"/>
          <p:nvPr/>
        </p:nvSpPr>
        <p:spPr>
          <a:xfrm>
            <a:off x="4690281" y="3070747"/>
            <a:ext cx="2816272" cy="36933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en-GB" dirty="0">
                <a:solidFill>
                  <a:schemeClr val="dk1"/>
                </a:solidFill>
                <a:latin typeface="Letter-join Plus 40" panose="02000505000000020003" pitchFamily="50" charset="0"/>
                <a:ea typeface="Calibri"/>
                <a:cs typeface="Calibri"/>
                <a:sym typeface="Calibri"/>
              </a:rPr>
              <a:t>What happened next…?</a:t>
            </a:r>
            <a:endParaRPr dirty="0">
              <a:solidFill>
                <a:schemeClr val="dk1"/>
              </a:solidFill>
              <a:latin typeface="Letter-join Plus 40" panose="02000505000000020003" pitchFamily="50" charset="0"/>
              <a:ea typeface="Calibri"/>
              <a:cs typeface="Calibri"/>
              <a:sym typeface="Calibri"/>
            </a:endParaRPr>
          </a:p>
        </p:txBody>
      </p:sp>
      <p:cxnSp>
        <p:nvCxnSpPr>
          <p:cNvPr id="344" name="Google Shape;344;p20"/>
          <p:cNvCxnSpPr>
            <a:cxnSpLocks/>
          </p:cNvCxnSpPr>
          <p:nvPr/>
        </p:nvCxnSpPr>
        <p:spPr>
          <a:xfrm rot="10800000" flipH="1">
            <a:off x="6819332" y="1719619"/>
            <a:ext cx="1091821" cy="1351129"/>
          </a:xfrm>
          <a:prstGeom prst="straightConnector1">
            <a:avLst/>
          </a:prstGeom>
          <a:noFill/>
          <a:ln w="9525" cap="flat" cmpd="sng">
            <a:solidFill>
              <a:schemeClr val="dk1"/>
            </a:solidFill>
            <a:prstDash val="solid"/>
            <a:round/>
            <a:headEnd type="none" w="sm" len="sm"/>
            <a:tailEnd type="triangle" w="med" len="med"/>
          </a:ln>
        </p:spPr>
      </p:cxnSp>
      <p:sp>
        <p:nvSpPr>
          <p:cNvPr id="345" name="Google Shape;345;p20"/>
          <p:cNvSpPr txBox="1"/>
          <p:nvPr/>
        </p:nvSpPr>
        <p:spPr>
          <a:xfrm>
            <a:off x="8006687" y="457903"/>
            <a:ext cx="2899852" cy="224672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en-GB" sz="2000" dirty="0">
                <a:solidFill>
                  <a:schemeClr val="dk1"/>
                </a:solidFill>
                <a:latin typeface="Letter-join Plus 40" panose="02000505000000020003" pitchFamily="50" charset="0"/>
                <a:ea typeface="Calibri"/>
                <a:cs typeface="Calibri"/>
                <a:sym typeface="Calibri"/>
              </a:rPr>
              <a:t>Looking for a fight, Charlie knocks Finn’s poem out of his hands and it lands in a puddle. Finn is upset and angry and can no longer hold his tongue with Charlie. </a:t>
            </a:r>
            <a:endParaRPr sz="2000" dirty="0">
              <a:solidFill>
                <a:schemeClr val="dk1"/>
              </a:solidFill>
              <a:latin typeface="Letter-join Plus 40" panose="02000505000000020003" pitchFamily="50" charset="0"/>
              <a:ea typeface="Calibri"/>
              <a:cs typeface="Calibri"/>
              <a:sym typeface="Calibri"/>
            </a:endParaRPr>
          </a:p>
        </p:txBody>
      </p:sp>
      <p:sp>
        <p:nvSpPr>
          <p:cNvPr id="346" name="Google Shape;346;p20"/>
          <p:cNvSpPr/>
          <p:nvPr/>
        </p:nvSpPr>
        <p:spPr>
          <a:xfrm>
            <a:off x="6901217" y="4637320"/>
            <a:ext cx="4641426" cy="101562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en-GB" sz="2000" dirty="0">
                <a:solidFill>
                  <a:schemeClr val="dk1"/>
                </a:solidFill>
                <a:latin typeface="Letter-join Plus 40" panose="02000505000000020003" pitchFamily="50" charset="0"/>
                <a:ea typeface="Calibri"/>
                <a:cs typeface="Calibri"/>
                <a:sym typeface="Calibri"/>
              </a:rPr>
              <a:t>Charlie storms out of the room, slamming the door and causing the roof to vibrate so much it falls in on top of Finn. </a:t>
            </a:r>
            <a:endParaRPr sz="2000" dirty="0">
              <a:solidFill>
                <a:schemeClr val="dk1"/>
              </a:solidFill>
              <a:latin typeface="Letter-join Plus 40" panose="02000505000000020003" pitchFamily="50" charset="0"/>
              <a:ea typeface="Calibri"/>
              <a:cs typeface="Calibri"/>
              <a:sym typeface="Calibri"/>
            </a:endParaRPr>
          </a:p>
        </p:txBody>
      </p:sp>
      <p:cxnSp>
        <p:nvCxnSpPr>
          <p:cNvPr id="347" name="Google Shape;347;p20"/>
          <p:cNvCxnSpPr>
            <a:cxnSpLocks/>
          </p:cNvCxnSpPr>
          <p:nvPr/>
        </p:nvCxnSpPr>
        <p:spPr>
          <a:xfrm>
            <a:off x="6819331" y="3440079"/>
            <a:ext cx="905586" cy="1197240"/>
          </a:xfrm>
          <a:prstGeom prst="straightConnector1">
            <a:avLst/>
          </a:prstGeom>
          <a:noFill/>
          <a:ln w="9525" cap="flat" cmpd="sng">
            <a:solidFill>
              <a:schemeClr val="dk1"/>
            </a:solidFill>
            <a:prstDash val="solid"/>
            <a:round/>
            <a:headEnd type="none" w="sm" len="sm"/>
            <a:tailEnd type="triangle" w="med" len="med"/>
          </a:ln>
        </p:spPr>
      </p:cxnSp>
      <p:sp>
        <p:nvSpPr>
          <p:cNvPr id="348" name="Google Shape;348;p20"/>
          <p:cNvSpPr txBox="1"/>
          <p:nvPr/>
        </p:nvSpPr>
        <p:spPr>
          <a:xfrm>
            <a:off x="1060175" y="4637320"/>
            <a:ext cx="3516518" cy="193895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en-GB" sz="2000" dirty="0">
                <a:solidFill>
                  <a:schemeClr val="dk1"/>
                </a:solidFill>
                <a:latin typeface="Letter-join Plus 40" panose="02000505000000020003" pitchFamily="50" charset="0"/>
                <a:ea typeface="Calibri"/>
                <a:cs typeface="Calibri"/>
                <a:sym typeface="Calibri"/>
              </a:rPr>
              <a:t>Charlie, looking for a fight, questions Finn about whether he will be joining the class for their swimming lessons. Charlie teases Finn when he learns Finn won’t be. </a:t>
            </a:r>
            <a:endParaRPr sz="2000" dirty="0">
              <a:solidFill>
                <a:schemeClr val="dk1"/>
              </a:solidFill>
              <a:latin typeface="Letter-join Plus 40" panose="02000505000000020003" pitchFamily="50" charset="0"/>
              <a:ea typeface="Calibri"/>
              <a:cs typeface="Calibri"/>
              <a:sym typeface="Calibri"/>
            </a:endParaRPr>
          </a:p>
        </p:txBody>
      </p:sp>
      <p:cxnSp>
        <p:nvCxnSpPr>
          <p:cNvPr id="349" name="Google Shape;349;p20"/>
          <p:cNvCxnSpPr>
            <a:cxnSpLocks/>
          </p:cNvCxnSpPr>
          <p:nvPr/>
        </p:nvCxnSpPr>
        <p:spPr>
          <a:xfrm flipH="1">
            <a:off x="3489279" y="3440079"/>
            <a:ext cx="1201002" cy="1197240"/>
          </a:xfrm>
          <a:prstGeom prst="straightConnector1">
            <a:avLst/>
          </a:prstGeom>
          <a:noFill/>
          <a:ln w="9525" cap="flat" cmpd="sng">
            <a:solidFill>
              <a:schemeClr val="dk1"/>
            </a:solidFill>
            <a:prstDash val="solid"/>
            <a:round/>
            <a:headEnd type="none" w="sm" len="sm"/>
            <a:tailEnd type="triangle" w="med" len="med"/>
          </a:ln>
        </p:spPr>
      </p:cxnSp>
      <p:sp>
        <p:nvSpPr>
          <p:cNvPr id="350" name="Google Shape;350;p20"/>
          <p:cNvSpPr txBox="1"/>
          <p:nvPr/>
        </p:nvSpPr>
        <p:spPr>
          <a:xfrm>
            <a:off x="940904" y="1086709"/>
            <a:ext cx="3516517" cy="163117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en-GB" sz="2000" dirty="0">
                <a:solidFill>
                  <a:schemeClr val="dk1"/>
                </a:solidFill>
                <a:latin typeface="Letter-join Plus 40" panose="02000505000000020003" pitchFamily="50" charset="0"/>
                <a:ea typeface="Calibri"/>
                <a:cs typeface="Calibri"/>
                <a:sym typeface="Calibri"/>
              </a:rPr>
              <a:t>Engrossed in the poem, Finn accidently walks straight into Charlie. This causes Charlie to completely erupt! He attacks Finn and leaves him with a black eye. </a:t>
            </a:r>
            <a:endParaRPr sz="2000" dirty="0">
              <a:solidFill>
                <a:schemeClr val="dk1"/>
              </a:solidFill>
              <a:latin typeface="Letter-join Plus 40" panose="02000505000000020003" pitchFamily="50" charset="0"/>
              <a:ea typeface="Calibri"/>
              <a:cs typeface="Calibri"/>
              <a:sym typeface="Calibri"/>
            </a:endParaRPr>
          </a:p>
        </p:txBody>
      </p:sp>
      <p:cxnSp>
        <p:nvCxnSpPr>
          <p:cNvPr id="13" name="Google Shape;344;p20">
            <a:extLst>
              <a:ext uri="{FF2B5EF4-FFF2-40B4-BE49-F238E27FC236}">
                <a16:creationId xmlns:a16="http://schemas.microsoft.com/office/drawing/2014/main" id="{1ED01BA4-8CC4-46E3-8B25-A7DFF47643EF}"/>
              </a:ext>
            </a:extLst>
          </p:cNvPr>
          <p:cNvCxnSpPr>
            <a:cxnSpLocks/>
          </p:cNvCxnSpPr>
          <p:nvPr/>
        </p:nvCxnSpPr>
        <p:spPr>
          <a:xfrm flipH="1" flipV="1">
            <a:off x="3610253" y="2867487"/>
            <a:ext cx="1321281" cy="20326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3"/>
          <p:cNvSpPr txBox="1"/>
          <p:nvPr/>
        </p:nvSpPr>
        <p:spPr>
          <a:xfrm>
            <a:off x="8238699" y="6482687"/>
            <a:ext cx="2429301" cy="329146"/>
          </a:xfrm>
          <a:prstGeom prst="rect">
            <a:avLst/>
          </a:prstGeom>
          <a:noFill/>
          <a:ln>
            <a:noFill/>
          </a:ln>
        </p:spPr>
        <p:txBody>
          <a:bodyPr spcFirstLastPara="1" wrap="square" lIns="91425" tIns="45700" rIns="91425" bIns="45700" anchor="t" anchorCtr="0">
            <a:noAutofit/>
          </a:bodyPr>
          <a:lstStyle/>
          <a:p>
            <a:pPr algn="r">
              <a:buClr>
                <a:srgbClr val="000000"/>
              </a:buClr>
              <a:buSzPts val="1100"/>
            </a:pPr>
            <a:r>
              <a:rPr lang="en-GB" sz="1100" dirty="0">
                <a:solidFill>
                  <a:srgbClr val="000000"/>
                </a:solidFill>
                <a:latin typeface="Calibri"/>
                <a:ea typeface="Calibri"/>
                <a:cs typeface="Calibri"/>
                <a:sym typeface="Calibri"/>
              </a:rPr>
              <a:t>Copyright © Teaching From Text</a:t>
            </a:r>
            <a:endParaRPr sz="1100" dirty="0">
              <a:solidFill>
                <a:srgbClr val="000000"/>
              </a:solidFill>
              <a:latin typeface="Arial"/>
              <a:ea typeface="Arial"/>
              <a:cs typeface="Arial"/>
              <a:sym typeface="Arial"/>
            </a:endParaRPr>
          </a:p>
        </p:txBody>
      </p:sp>
      <p:sp>
        <p:nvSpPr>
          <p:cNvPr id="375" name="Google Shape;375;p23"/>
          <p:cNvSpPr/>
          <p:nvPr/>
        </p:nvSpPr>
        <p:spPr>
          <a:xfrm>
            <a:off x="1619535" y="1131451"/>
            <a:ext cx="2715904" cy="23064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376" name="Google Shape;376;p23"/>
          <p:cNvSpPr/>
          <p:nvPr/>
        </p:nvSpPr>
        <p:spPr>
          <a:xfrm>
            <a:off x="4717576" y="1112292"/>
            <a:ext cx="2715904" cy="23064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377" name="Google Shape;377;p23"/>
          <p:cNvSpPr/>
          <p:nvPr/>
        </p:nvSpPr>
        <p:spPr>
          <a:xfrm>
            <a:off x="7815617" y="1131451"/>
            <a:ext cx="2715904" cy="23064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dk1"/>
              </a:solidFill>
              <a:latin typeface="Arial"/>
              <a:ea typeface="Arial"/>
              <a:cs typeface="Arial"/>
              <a:sym typeface="Arial"/>
            </a:endParaRPr>
          </a:p>
        </p:txBody>
      </p:sp>
      <p:sp>
        <p:nvSpPr>
          <p:cNvPr id="378" name="Google Shape;378;p23"/>
          <p:cNvSpPr txBox="1"/>
          <p:nvPr/>
        </p:nvSpPr>
        <p:spPr>
          <a:xfrm>
            <a:off x="5113361" y="634621"/>
            <a:ext cx="1965278" cy="36929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lgn="ctr"/>
            <a:r>
              <a:rPr lang="en-GB" dirty="0">
                <a:solidFill>
                  <a:schemeClr val="dk1"/>
                </a:solidFill>
                <a:latin typeface="Letter-join Plus 40" panose="02000505000000020003" pitchFamily="50" charset="0"/>
                <a:cs typeface="Calibri" panose="020F0502020204030204" pitchFamily="34" charset="0"/>
                <a:sym typeface="Arial"/>
              </a:rPr>
              <a:t>Characters</a:t>
            </a:r>
            <a:endParaRPr sz="1400" dirty="0">
              <a:solidFill>
                <a:schemeClr val="dk1"/>
              </a:solidFill>
              <a:latin typeface="Letter-join Plus 40" panose="02000505000000020003" pitchFamily="50" charset="0"/>
              <a:cs typeface="Calibri" panose="020F0502020204030204" pitchFamily="34" charset="0"/>
              <a:sym typeface="Arial"/>
            </a:endParaRPr>
          </a:p>
        </p:txBody>
      </p:sp>
      <p:sp>
        <p:nvSpPr>
          <p:cNvPr id="379" name="Google Shape;379;p23"/>
          <p:cNvSpPr/>
          <p:nvPr/>
        </p:nvSpPr>
        <p:spPr>
          <a:xfrm>
            <a:off x="1619536" y="3643953"/>
            <a:ext cx="8911987" cy="236106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r>
              <a:rPr lang="en-GB" sz="2000" u="sng" dirty="0">
                <a:solidFill>
                  <a:schemeClr val="dk1"/>
                </a:solidFill>
                <a:latin typeface="Letter-join Plus 40" panose="02000505000000020003" pitchFamily="50" charset="0"/>
                <a:cs typeface="Calibri" panose="020F0502020204030204" pitchFamily="34" charset="0"/>
                <a:sym typeface="Arial"/>
              </a:rPr>
              <a:t>Main Event</a:t>
            </a:r>
            <a:endParaRPr sz="2000" dirty="0">
              <a:latin typeface="Letter-join Plus 40" panose="02000505000000020003" pitchFamily="50" charset="0"/>
              <a:cs typeface="Calibri" panose="020F0502020204030204" pitchFamily="34" charset="0"/>
            </a:endParaRPr>
          </a:p>
          <a:p>
            <a:pPr algn="ctr"/>
            <a:endParaRPr sz="1400" u="sng" dirty="0">
              <a:solidFill>
                <a:schemeClr val="dk1"/>
              </a:solidFill>
              <a:latin typeface="Arial"/>
              <a:ea typeface="Arial"/>
              <a:cs typeface="Arial"/>
              <a:sym typeface="Arial"/>
            </a:endParaRPr>
          </a:p>
          <a:p>
            <a:pPr algn="ctr"/>
            <a:endParaRPr sz="1400" u="sng" dirty="0">
              <a:solidFill>
                <a:schemeClr val="dk1"/>
              </a:solidFill>
              <a:latin typeface="Arial"/>
              <a:ea typeface="Arial"/>
              <a:cs typeface="Arial"/>
              <a:sym typeface="Arial"/>
            </a:endParaRPr>
          </a:p>
          <a:p>
            <a:pPr algn="ctr"/>
            <a:endParaRPr sz="1400" u="sng" dirty="0">
              <a:solidFill>
                <a:schemeClr val="dk1"/>
              </a:solidFill>
              <a:latin typeface="Arial"/>
              <a:ea typeface="Arial"/>
              <a:cs typeface="Arial"/>
              <a:sym typeface="Arial"/>
            </a:endParaRPr>
          </a:p>
          <a:p>
            <a:pPr algn="ctr"/>
            <a:endParaRPr sz="1400" u="sng" dirty="0">
              <a:solidFill>
                <a:schemeClr val="dk1"/>
              </a:solidFill>
              <a:latin typeface="Arial"/>
              <a:ea typeface="Arial"/>
              <a:cs typeface="Arial"/>
              <a:sym typeface="Arial"/>
            </a:endParaRPr>
          </a:p>
          <a:p>
            <a:pPr algn="ctr"/>
            <a:endParaRPr sz="1400" u="sng" dirty="0">
              <a:solidFill>
                <a:schemeClr val="dk1"/>
              </a:solidFill>
              <a:latin typeface="Arial"/>
              <a:ea typeface="Arial"/>
              <a:cs typeface="Arial"/>
              <a:sym typeface="Arial"/>
            </a:endParaRPr>
          </a:p>
          <a:p>
            <a:pPr algn="ctr"/>
            <a:endParaRPr sz="1400" u="sng" dirty="0">
              <a:solidFill>
                <a:schemeClr val="dk1"/>
              </a:solidFill>
              <a:latin typeface="Arial"/>
              <a:ea typeface="Arial"/>
              <a:cs typeface="Arial"/>
              <a:sym typeface="Arial"/>
            </a:endParaRPr>
          </a:p>
          <a:p>
            <a:pPr algn="ctr"/>
            <a:endParaRPr sz="1400" u="sng" dirty="0">
              <a:solidFill>
                <a:schemeClr val="dk1"/>
              </a:solidFill>
              <a:latin typeface="Arial"/>
              <a:ea typeface="Arial"/>
              <a:cs typeface="Arial"/>
              <a:sym typeface="Arial"/>
            </a:endParaRPr>
          </a:p>
          <a:p>
            <a:pPr algn="ctr"/>
            <a:endParaRPr sz="1400" u="sng" dirty="0">
              <a:solidFill>
                <a:schemeClr val="dk1"/>
              </a:solidFill>
              <a:latin typeface="Arial"/>
              <a:ea typeface="Arial"/>
              <a:cs typeface="Arial"/>
              <a:sym typeface="Arial"/>
            </a:endParaRPr>
          </a:p>
          <a:p>
            <a:pPr algn="ctr"/>
            <a:endParaRPr sz="1400" u="sng" dirty="0">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D8669E90-A0EE-430D-B20A-6FE6BFAE5FA4}"/>
              </a:ext>
            </a:extLst>
          </p:cNvPr>
          <p:cNvSpPr txBox="1"/>
          <p:nvPr/>
        </p:nvSpPr>
        <p:spPr>
          <a:xfrm>
            <a:off x="291548" y="185530"/>
            <a:ext cx="3525078" cy="461665"/>
          </a:xfrm>
          <a:prstGeom prst="rect">
            <a:avLst/>
          </a:prstGeom>
          <a:noFill/>
        </p:spPr>
        <p:txBody>
          <a:bodyPr wrap="square" rtlCol="0">
            <a:spAutoFit/>
          </a:bodyPr>
          <a:lstStyle/>
          <a:p>
            <a:r>
              <a:rPr lang="en-GB" sz="2400" u="sng" dirty="0">
                <a:latin typeface="Letter-join Plus 40" panose="02000505000000020003" pitchFamily="50" charset="0"/>
              </a:rPr>
              <a:t>Your Task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22"/>
          <p:cNvSpPr/>
          <p:nvPr/>
        </p:nvSpPr>
        <p:spPr>
          <a:xfrm>
            <a:off x="1619535" y="887104"/>
            <a:ext cx="2715904" cy="23064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r>
              <a:rPr lang="en-GB" u="sng" dirty="0">
                <a:solidFill>
                  <a:schemeClr val="dk1"/>
                </a:solidFill>
                <a:latin typeface="Letter-join Plus 40" panose="02000505000000020003" pitchFamily="50" charset="0"/>
                <a:cs typeface="Calibri" panose="020F0502020204030204" pitchFamily="34" charset="0"/>
                <a:sym typeface="Arial"/>
              </a:rPr>
              <a:t>Finn</a:t>
            </a:r>
            <a:endParaRPr sz="2400" dirty="0">
              <a:latin typeface="Letter-join Plus 40" panose="02000505000000020003" pitchFamily="50" charset="0"/>
              <a:cs typeface="Calibri" panose="020F0502020204030204" pitchFamily="34" charset="0"/>
            </a:endParaRPr>
          </a:p>
          <a:p>
            <a:pPr algn="ctr"/>
            <a:r>
              <a:rPr lang="en-GB" dirty="0">
                <a:solidFill>
                  <a:schemeClr val="dk1"/>
                </a:solidFill>
                <a:latin typeface="Letter-join Plus 40" panose="02000505000000020003" pitchFamily="50" charset="0"/>
                <a:cs typeface="Calibri" panose="020F0502020204030204" pitchFamily="34" charset="0"/>
                <a:sym typeface="Arial"/>
              </a:rPr>
              <a:t>In a daydream, gentle character, sad persona, lonely boy, picked on and taunted, likes to be left alone and fade into the background yet longs to have friends.</a:t>
            </a:r>
            <a:endParaRPr dirty="0">
              <a:solidFill>
                <a:schemeClr val="dk1"/>
              </a:solidFill>
              <a:latin typeface="Letter-join Plus 40" panose="02000505000000020003" pitchFamily="50" charset="0"/>
              <a:cs typeface="Calibri" panose="020F0502020204030204" pitchFamily="34" charset="0"/>
              <a:sym typeface="Arial"/>
            </a:endParaRPr>
          </a:p>
        </p:txBody>
      </p:sp>
      <p:sp>
        <p:nvSpPr>
          <p:cNvPr id="365" name="Google Shape;365;p22"/>
          <p:cNvSpPr/>
          <p:nvPr/>
        </p:nvSpPr>
        <p:spPr>
          <a:xfrm>
            <a:off x="4678908" y="887104"/>
            <a:ext cx="2715904" cy="23064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r>
              <a:rPr lang="en-GB" u="sng" dirty="0">
                <a:solidFill>
                  <a:schemeClr val="dk1"/>
                </a:solidFill>
                <a:latin typeface="Letter-join Plus 40" panose="02000505000000020003" pitchFamily="50" charset="0"/>
                <a:cs typeface="Calibri" panose="020F0502020204030204" pitchFamily="34" charset="0"/>
                <a:sym typeface="Arial"/>
              </a:rPr>
              <a:t>Charlie</a:t>
            </a:r>
            <a:endParaRPr sz="2400" dirty="0">
              <a:latin typeface="Letter-join Plus 40" panose="02000505000000020003" pitchFamily="50" charset="0"/>
              <a:cs typeface="Calibri" panose="020F0502020204030204" pitchFamily="34" charset="0"/>
            </a:endParaRPr>
          </a:p>
          <a:p>
            <a:pPr algn="ctr"/>
            <a:r>
              <a:rPr lang="en-GB" dirty="0">
                <a:solidFill>
                  <a:schemeClr val="dk1"/>
                </a:solidFill>
                <a:latin typeface="Letter-join Plus 40" panose="02000505000000020003" pitchFamily="50" charset="0"/>
                <a:cs typeface="Calibri" panose="020F0502020204030204" pitchFamily="34" charset="0"/>
                <a:sym typeface="Arial"/>
              </a:rPr>
              <a:t>Has a huge temper. Becomes angry very quickly, hates rainy days as he become frustrated being stuck inside each day. Has been mean and nasty to Finn in the past. </a:t>
            </a:r>
            <a:endParaRPr dirty="0">
              <a:solidFill>
                <a:schemeClr val="dk1"/>
              </a:solidFill>
              <a:latin typeface="Letter-join Plus 40" panose="02000505000000020003" pitchFamily="50" charset="0"/>
              <a:cs typeface="Calibri" panose="020F0502020204030204" pitchFamily="34" charset="0"/>
              <a:sym typeface="Arial"/>
            </a:endParaRPr>
          </a:p>
        </p:txBody>
      </p:sp>
      <p:sp>
        <p:nvSpPr>
          <p:cNvPr id="366" name="Google Shape;366;p22"/>
          <p:cNvSpPr/>
          <p:nvPr/>
        </p:nvSpPr>
        <p:spPr>
          <a:xfrm>
            <a:off x="7631749" y="887104"/>
            <a:ext cx="2715904" cy="23064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r>
              <a:rPr lang="en-GB" u="sng" dirty="0">
                <a:solidFill>
                  <a:schemeClr val="dk1"/>
                </a:solidFill>
                <a:latin typeface="Letter-join Plus 40" panose="02000505000000020003" pitchFamily="50" charset="0"/>
                <a:cs typeface="Calibri" panose="020F0502020204030204" pitchFamily="34" charset="0"/>
                <a:sym typeface="Arial"/>
              </a:rPr>
              <a:t>Jas</a:t>
            </a:r>
            <a:endParaRPr sz="2400" dirty="0">
              <a:latin typeface="Letter-join Plus 40" panose="02000505000000020003" pitchFamily="50" charset="0"/>
              <a:cs typeface="Calibri" panose="020F0502020204030204" pitchFamily="34" charset="0"/>
            </a:endParaRPr>
          </a:p>
          <a:p>
            <a:pPr algn="ctr"/>
            <a:r>
              <a:rPr lang="en-GB" dirty="0">
                <a:solidFill>
                  <a:schemeClr val="dk1"/>
                </a:solidFill>
                <a:latin typeface="Letter-join Plus 40" panose="02000505000000020003" pitchFamily="50" charset="0"/>
                <a:cs typeface="Calibri" panose="020F0502020204030204" pitchFamily="34" charset="0"/>
                <a:sym typeface="Arial"/>
              </a:rPr>
              <a:t>Kind to everyone. A positive person and sticks up for the underdog. Good moral compass. </a:t>
            </a:r>
            <a:endParaRPr dirty="0">
              <a:solidFill>
                <a:schemeClr val="dk1"/>
              </a:solidFill>
              <a:latin typeface="Letter-join Plus 40" panose="02000505000000020003" pitchFamily="50" charset="0"/>
              <a:cs typeface="Calibri" panose="020F0502020204030204" pitchFamily="34" charset="0"/>
              <a:sym typeface="Arial"/>
            </a:endParaRPr>
          </a:p>
        </p:txBody>
      </p:sp>
      <p:sp>
        <p:nvSpPr>
          <p:cNvPr id="367" name="Google Shape;367;p22"/>
          <p:cNvSpPr txBox="1"/>
          <p:nvPr/>
        </p:nvSpPr>
        <p:spPr>
          <a:xfrm>
            <a:off x="5261071" y="436729"/>
            <a:ext cx="1965278" cy="36929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lgn="ctr"/>
            <a:r>
              <a:rPr lang="en-GB" dirty="0">
                <a:solidFill>
                  <a:schemeClr val="dk1"/>
                </a:solidFill>
                <a:latin typeface="Letter-join Plus 40" panose="02000505000000020003" pitchFamily="50" charset="0"/>
                <a:cs typeface="Calibri" panose="020F0502020204030204" pitchFamily="34" charset="0"/>
                <a:sym typeface="Arial"/>
              </a:rPr>
              <a:t>Characters</a:t>
            </a:r>
            <a:endParaRPr dirty="0">
              <a:solidFill>
                <a:schemeClr val="dk1"/>
              </a:solidFill>
              <a:latin typeface="Letter-join Plus 40" panose="02000505000000020003" pitchFamily="50" charset="0"/>
              <a:cs typeface="Calibri" panose="020F0502020204030204" pitchFamily="34" charset="0"/>
              <a:sym typeface="Arial"/>
            </a:endParaRPr>
          </a:p>
        </p:txBody>
      </p:sp>
      <p:sp>
        <p:nvSpPr>
          <p:cNvPr id="368" name="Google Shape;368;p22"/>
          <p:cNvSpPr/>
          <p:nvPr/>
        </p:nvSpPr>
        <p:spPr>
          <a:xfrm>
            <a:off x="1619536" y="3643953"/>
            <a:ext cx="8911987" cy="236106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r>
              <a:rPr lang="en-GB" u="sng" dirty="0">
                <a:solidFill>
                  <a:schemeClr val="dk1"/>
                </a:solidFill>
                <a:latin typeface="Letter-join Plus 40" panose="02000505000000020003" pitchFamily="50" charset="0"/>
                <a:cs typeface="Calibri" panose="020F0502020204030204" pitchFamily="34" charset="0"/>
                <a:sym typeface="Arial"/>
              </a:rPr>
              <a:t>Main Event</a:t>
            </a:r>
            <a:endParaRPr sz="2400" dirty="0">
              <a:latin typeface="Letter-join Plus 40" panose="02000505000000020003" pitchFamily="50" charset="0"/>
              <a:cs typeface="Calibri" panose="020F0502020204030204" pitchFamily="34" charset="0"/>
            </a:endParaRPr>
          </a:p>
          <a:p>
            <a:pPr marL="285750" indent="-285750">
              <a:buClr>
                <a:srgbClr val="000000"/>
              </a:buClr>
              <a:buSzPts val="1400"/>
              <a:buFont typeface="Arial"/>
              <a:buChar char="•"/>
            </a:pPr>
            <a:r>
              <a:rPr lang="en-GB" dirty="0">
                <a:solidFill>
                  <a:schemeClr val="dk1"/>
                </a:solidFill>
                <a:latin typeface="Letter-join Plus 40" panose="02000505000000020003" pitchFamily="50" charset="0"/>
                <a:cs typeface="Calibri" panose="020F0502020204030204" pitchFamily="34" charset="0"/>
                <a:sym typeface="Arial"/>
              </a:rPr>
              <a:t>Finn daydreaming about the Selkie poem and doesn’t look where he is going.</a:t>
            </a:r>
            <a:endParaRPr sz="2400" dirty="0">
              <a:latin typeface="Letter-join Plus 40" panose="02000505000000020003" pitchFamily="50" charset="0"/>
              <a:cs typeface="Calibri" panose="020F0502020204030204" pitchFamily="34" charset="0"/>
            </a:endParaRPr>
          </a:p>
          <a:p>
            <a:pPr marL="285750" indent="-285750">
              <a:buClr>
                <a:srgbClr val="000000"/>
              </a:buClr>
              <a:buSzPts val="1400"/>
              <a:buFont typeface="Arial"/>
              <a:buChar char="•"/>
            </a:pPr>
            <a:r>
              <a:rPr lang="en-GB" dirty="0">
                <a:solidFill>
                  <a:schemeClr val="dk1"/>
                </a:solidFill>
                <a:latin typeface="Letter-join Plus 40" panose="02000505000000020003" pitchFamily="50" charset="0"/>
                <a:cs typeface="Calibri" panose="020F0502020204030204" pitchFamily="34" charset="0"/>
                <a:sym typeface="Arial"/>
              </a:rPr>
              <a:t>Finn walks straight into Charlie - the straw which breaks the camel’s back. </a:t>
            </a:r>
            <a:endParaRPr sz="2400" dirty="0">
              <a:latin typeface="Letter-join Plus 40" panose="02000505000000020003" pitchFamily="50" charset="0"/>
              <a:cs typeface="Calibri" panose="020F0502020204030204" pitchFamily="34" charset="0"/>
            </a:endParaRPr>
          </a:p>
          <a:p>
            <a:pPr marL="285750" indent="-285750">
              <a:buClr>
                <a:srgbClr val="000000"/>
              </a:buClr>
              <a:buSzPts val="1400"/>
              <a:buFont typeface="Arial"/>
              <a:buChar char="•"/>
            </a:pPr>
            <a:r>
              <a:rPr lang="en-GB" dirty="0">
                <a:solidFill>
                  <a:schemeClr val="dk1"/>
                </a:solidFill>
                <a:latin typeface="Letter-join Plus 40" panose="02000505000000020003" pitchFamily="50" charset="0"/>
                <a:cs typeface="Calibri" panose="020F0502020204030204" pitchFamily="34" charset="0"/>
                <a:sym typeface="Arial"/>
              </a:rPr>
              <a:t>Charlie’s anger explodes. His poem has been knocked into a puddle.</a:t>
            </a:r>
            <a:endParaRPr sz="2400" dirty="0">
              <a:latin typeface="Letter-join Plus 40" panose="02000505000000020003" pitchFamily="50" charset="0"/>
              <a:cs typeface="Calibri" panose="020F0502020204030204" pitchFamily="34" charset="0"/>
            </a:endParaRPr>
          </a:p>
          <a:p>
            <a:pPr marL="285750" indent="-285750">
              <a:buClr>
                <a:srgbClr val="000000"/>
              </a:buClr>
              <a:buSzPts val="1400"/>
              <a:buFont typeface="Arial"/>
              <a:buChar char="•"/>
            </a:pPr>
            <a:r>
              <a:rPr lang="en-GB" dirty="0">
                <a:solidFill>
                  <a:schemeClr val="dk1"/>
                </a:solidFill>
                <a:latin typeface="Letter-join Plus 40" panose="02000505000000020003" pitchFamily="50" charset="0"/>
                <a:cs typeface="Calibri" panose="020F0502020204030204" pitchFamily="34" charset="0"/>
                <a:sym typeface="Arial"/>
              </a:rPr>
              <a:t>He throws Finn onto the floor and forces him to retrieve his poem from the puddle with his teeth. </a:t>
            </a:r>
            <a:endParaRPr sz="2400" dirty="0">
              <a:latin typeface="Letter-join Plus 40" panose="02000505000000020003" pitchFamily="50" charset="0"/>
              <a:cs typeface="Calibri" panose="020F0502020204030204" pitchFamily="34" charset="0"/>
            </a:endParaRPr>
          </a:p>
          <a:p>
            <a:pPr marL="285750" indent="-285750">
              <a:buClr>
                <a:srgbClr val="000000"/>
              </a:buClr>
              <a:buSzPts val="1400"/>
              <a:buFont typeface="Arial"/>
              <a:buChar char="•"/>
            </a:pPr>
            <a:r>
              <a:rPr lang="en-GB" dirty="0">
                <a:solidFill>
                  <a:schemeClr val="dk1"/>
                </a:solidFill>
                <a:latin typeface="Letter-join Plus 40" panose="02000505000000020003" pitchFamily="50" charset="0"/>
                <a:cs typeface="Calibri" panose="020F0502020204030204" pitchFamily="34" charset="0"/>
                <a:sym typeface="Arial"/>
              </a:rPr>
              <a:t>Jas witnesses the disgusting behaviour and steps in. </a:t>
            </a:r>
            <a:endParaRPr sz="2400" dirty="0">
              <a:latin typeface="Letter-join Plus 40" panose="02000505000000020003" pitchFamily="50" charset="0"/>
              <a:cs typeface="Calibri" panose="020F0502020204030204" pitchFamily="34" charset="0"/>
            </a:endParaRPr>
          </a:p>
          <a:p>
            <a:pPr marL="285750" indent="-285750">
              <a:buClr>
                <a:srgbClr val="000000"/>
              </a:buClr>
              <a:buSzPts val="1400"/>
              <a:buFont typeface="Arial"/>
              <a:buChar char="•"/>
            </a:pPr>
            <a:r>
              <a:rPr lang="en-GB" dirty="0">
                <a:solidFill>
                  <a:schemeClr val="dk1"/>
                </a:solidFill>
                <a:latin typeface="Letter-join Plus 40" panose="02000505000000020003" pitchFamily="50" charset="0"/>
                <a:cs typeface="Calibri" panose="020F0502020204030204" pitchFamily="34" charset="0"/>
                <a:sym typeface="Arial"/>
              </a:rPr>
              <a:t>Jas’s bravery and kindness saves Finn and scolds Charlie. </a:t>
            </a:r>
            <a:endParaRPr dirty="0">
              <a:solidFill>
                <a:schemeClr val="dk1"/>
              </a:solidFill>
              <a:latin typeface="Letter-join Plus 40" panose="02000505000000020003" pitchFamily="50" charset="0"/>
              <a:cs typeface="Calibri" panose="020F0502020204030204" pitchFamily="34" charset="0"/>
              <a:sym typeface="Arial"/>
            </a:endParaRPr>
          </a:p>
        </p:txBody>
      </p:sp>
      <p:sp>
        <p:nvSpPr>
          <p:cNvPr id="369" name="Google Shape;369;p22"/>
          <p:cNvSpPr txBox="1"/>
          <p:nvPr/>
        </p:nvSpPr>
        <p:spPr>
          <a:xfrm>
            <a:off x="1619535" y="200250"/>
            <a:ext cx="2333767" cy="36929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en-GB" dirty="0">
                <a:solidFill>
                  <a:schemeClr val="dk1"/>
                </a:solidFill>
                <a:latin typeface="Letter-join Plus 40" panose="02000505000000020003" pitchFamily="50" charset="0"/>
                <a:cs typeface="Calibri" panose="020F0502020204030204" pitchFamily="34" charset="0"/>
                <a:sym typeface="Arial"/>
              </a:rPr>
              <a:t>WAGOLL PLAN</a:t>
            </a:r>
            <a:endParaRPr dirty="0">
              <a:solidFill>
                <a:schemeClr val="dk1"/>
              </a:solidFill>
              <a:latin typeface="Letter-join Plus 40" panose="02000505000000020003" pitchFamily="50" charset="0"/>
              <a:cs typeface="Calibri" panose="020F0502020204030204"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latin typeface="Letter-join Plus 40" pitchFamily="50" charset="0"/>
              </a:rPr>
              <a:t>        Where can I go for help if I’m feeling too crispy? </a:t>
            </a:r>
          </a:p>
        </p:txBody>
      </p:sp>
      <p:sp>
        <p:nvSpPr>
          <p:cNvPr id="3" name="Content Placeholder 2"/>
          <p:cNvSpPr>
            <a:spLocks noGrp="1"/>
          </p:cNvSpPr>
          <p:nvPr>
            <p:ph idx="1"/>
          </p:nvPr>
        </p:nvSpPr>
        <p:spPr/>
        <p:txBody>
          <a:bodyPr>
            <a:normAutofit/>
          </a:bodyPr>
          <a:lstStyle/>
          <a:p>
            <a:pPr marL="0" indent="0">
              <a:buNone/>
            </a:pPr>
            <a:r>
              <a:rPr lang="en-GB"/>
              <a:t> </a:t>
            </a:r>
          </a:p>
          <a:p>
            <a:endParaRPr lang="en-GB"/>
          </a:p>
        </p:txBody>
      </p:sp>
      <p:pic>
        <p:nvPicPr>
          <p:cNvPr id="15" name="Picture 14" descr="C:\Users\barlow.s1\AppData\Local\Microsoft\Windows\Temporary Internet Files\Content.IE5\81D4EZST\11468-illustration-of-a-fried-egg-sunny-side-up-pv[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5166" y="391540"/>
            <a:ext cx="767715" cy="693420"/>
          </a:xfrm>
          <a:prstGeom prst="rect">
            <a:avLst/>
          </a:prstGeom>
          <a:noFill/>
          <a:ln>
            <a:noFill/>
          </a:ln>
        </p:spPr>
      </p:pic>
      <p:pic>
        <p:nvPicPr>
          <p:cNvPr id="14" name="Picture 13">
            <a:extLst>
              <a:ext uri="{FF2B5EF4-FFF2-40B4-BE49-F238E27FC236}">
                <a16:creationId xmlns:a16="http://schemas.microsoft.com/office/drawing/2014/main" id="{C7F40C5D-E97C-4949-8606-9C76FB822E4B}"/>
              </a:ext>
            </a:extLst>
          </p:cNvPr>
          <p:cNvPicPr>
            <a:picLocks noChangeAspect="1"/>
          </p:cNvPicPr>
          <p:nvPr/>
        </p:nvPicPr>
        <p:blipFill rotWithShape="1">
          <a:blip r:embed="rId3"/>
          <a:srcRect l="46850" t="20586" r="26375" b="12182"/>
          <a:stretch/>
        </p:blipFill>
        <p:spPr>
          <a:xfrm>
            <a:off x="4151784" y="1479673"/>
            <a:ext cx="3672408" cy="5184578"/>
          </a:xfrm>
          <a:prstGeom prst="rect">
            <a:avLst/>
          </a:prstGeom>
        </p:spPr>
      </p:pic>
    </p:spTree>
    <p:extLst>
      <p:ext uri="{BB962C8B-B14F-4D97-AF65-F5344CB8AC3E}">
        <p14:creationId xmlns:p14="http://schemas.microsoft.com/office/powerpoint/2010/main" val="1754936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733474"/>
          </a:xfrm>
        </p:spPr>
        <p:txBody>
          <a:bodyPr>
            <a:noAutofit/>
          </a:bodyPr>
          <a:lstStyle/>
          <a:p>
            <a:r>
              <a:rPr lang="en-GB" u="sng" dirty="0">
                <a:latin typeface="Letter-join Plus 40" pitchFamily="50" charset="0"/>
              </a:rPr>
              <a:t>Plenary – Pupil Self Assessment</a:t>
            </a:r>
          </a:p>
        </p:txBody>
      </p:sp>
      <p:sp>
        <p:nvSpPr>
          <p:cNvPr id="7" name="Content Placeholder 2"/>
          <p:cNvSpPr txBox="1">
            <a:spLocks/>
          </p:cNvSpPr>
          <p:nvPr/>
        </p:nvSpPr>
        <p:spPr>
          <a:xfrm>
            <a:off x="2135560" y="1268760"/>
            <a:ext cx="7920880"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solidFill>
              <a:latin typeface="Letter-join Plus 40" pitchFamily="50" charset="0"/>
            </a:endParaRPr>
          </a:p>
        </p:txBody>
      </p:sp>
      <p:sp>
        <p:nvSpPr>
          <p:cNvPr id="9" name="Content Placeholder 2"/>
          <p:cNvSpPr txBox="1">
            <a:spLocks/>
          </p:cNvSpPr>
          <p:nvPr/>
        </p:nvSpPr>
        <p:spPr>
          <a:xfrm>
            <a:off x="4780888" y="3645024"/>
            <a:ext cx="4738673" cy="11521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solidFill>
              <a:latin typeface="Letter-join Plus 40" pitchFamily="50" charset="0"/>
            </a:endParaRPr>
          </a:p>
        </p:txBody>
      </p:sp>
      <p:sp>
        <p:nvSpPr>
          <p:cNvPr id="10" name="Content Placeholder 2"/>
          <p:cNvSpPr txBox="1">
            <a:spLocks/>
          </p:cNvSpPr>
          <p:nvPr/>
        </p:nvSpPr>
        <p:spPr>
          <a:xfrm>
            <a:off x="2063552" y="4941168"/>
            <a:ext cx="8208912" cy="19168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solidFill>
                <a:srgbClr val="1F497D">
                  <a:lumMod val="60000"/>
                  <a:lumOff val="40000"/>
                </a:srgbClr>
              </a:solidFill>
              <a:latin typeface="Letter-join Plus 40" pitchFamily="50" charset="0"/>
            </a:endParaRPr>
          </a:p>
        </p:txBody>
      </p:sp>
      <p:sp>
        <p:nvSpPr>
          <p:cNvPr id="4" name="TextBox 3"/>
          <p:cNvSpPr txBox="1"/>
          <p:nvPr/>
        </p:nvSpPr>
        <p:spPr>
          <a:xfrm>
            <a:off x="1981200" y="1515325"/>
            <a:ext cx="8280920" cy="3416320"/>
          </a:xfrm>
          <a:prstGeom prst="rect">
            <a:avLst/>
          </a:prstGeom>
          <a:noFill/>
        </p:spPr>
        <p:txBody>
          <a:bodyPr wrap="square" rtlCol="0">
            <a:spAutoFit/>
          </a:bodyPr>
          <a:lstStyle/>
          <a:p>
            <a:r>
              <a:rPr lang="en-GB" sz="2400" dirty="0">
                <a:solidFill>
                  <a:prstClr val="black"/>
                </a:solidFill>
                <a:latin typeface="Letter-join Plus 40" pitchFamily="50" charset="0"/>
              </a:rPr>
              <a:t>Use an emoji (at the end of your work) to show how well you understood the LO.</a:t>
            </a:r>
          </a:p>
          <a:p>
            <a:r>
              <a:rPr lang="en-GB" sz="2400" dirty="0">
                <a:solidFill>
                  <a:prstClr val="black"/>
                </a:solidFill>
                <a:latin typeface="Letter-join Plus 40" pitchFamily="50" charset="0"/>
              </a:rPr>
              <a:t>        I fully understood the LO</a:t>
            </a:r>
          </a:p>
          <a:p>
            <a:r>
              <a:rPr lang="en-GB" sz="2400" dirty="0">
                <a:solidFill>
                  <a:prstClr val="black"/>
                </a:solidFill>
                <a:latin typeface="Letter-join Plus 40" pitchFamily="50" charset="0"/>
              </a:rPr>
              <a:t> </a:t>
            </a:r>
          </a:p>
          <a:p>
            <a:r>
              <a:rPr lang="en-GB" sz="2400" dirty="0">
                <a:solidFill>
                  <a:prstClr val="black"/>
                </a:solidFill>
                <a:latin typeface="Letter-join Plus 40" pitchFamily="50" charset="0"/>
              </a:rPr>
              <a:t>        I almost understand the LO but could do with some </a:t>
            </a:r>
          </a:p>
          <a:p>
            <a:r>
              <a:rPr lang="en-GB" sz="2400" dirty="0">
                <a:solidFill>
                  <a:prstClr val="black"/>
                </a:solidFill>
                <a:latin typeface="Letter-join Plus 40" pitchFamily="50" charset="0"/>
              </a:rPr>
              <a:t>        more practise.</a:t>
            </a:r>
          </a:p>
          <a:p>
            <a:endParaRPr lang="en-GB" sz="2400" dirty="0">
              <a:solidFill>
                <a:prstClr val="black"/>
              </a:solidFill>
              <a:latin typeface="Letter-join Plus 40" pitchFamily="50" charset="0"/>
            </a:endParaRPr>
          </a:p>
          <a:p>
            <a:r>
              <a:rPr lang="en-GB" sz="2400" dirty="0">
                <a:solidFill>
                  <a:srgbClr val="50FB33"/>
                </a:solidFill>
                <a:latin typeface="Letter-join Plus 40" pitchFamily="50" charset="0"/>
              </a:rPr>
              <a:t> </a:t>
            </a:r>
            <a:r>
              <a:rPr lang="en-GB" sz="2400" dirty="0">
                <a:solidFill>
                  <a:prstClr val="black"/>
                </a:solidFill>
                <a:latin typeface="Letter-join Plus 40" pitchFamily="50" charset="0"/>
              </a:rPr>
              <a:t>       I did not understand the LO and need support to  </a:t>
            </a:r>
          </a:p>
          <a:p>
            <a:r>
              <a:rPr lang="en-GB" sz="2400" dirty="0">
                <a:solidFill>
                  <a:prstClr val="black"/>
                </a:solidFill>
                <a:latin typeface="Letter-join Plus 40" pitchFamily="50" charset="0"/>
              </a:rPr>
              <a:t>        understand it.</a:t>
            </a:r>
            <a:endParaRPr lang="en-GB" sz="2400" dirty="0">
              <a:solidFill>
                <a:srgbClr val="50FB33"/>
              </a:solidFill>
              <a:latin typeface="Letter-join Plus 40" pitchFamily="50" charset="0"/>
            </a:endParaRPr>
          </a:p>
        </p:txBody>
      </p:sp>
      <p:pic>
        <p:nvPicPr>
          <p:cNvPr id="11" name="Picture 10">
            <a:extLst>
              <a:ext uri="{FF2B5EF4-FFF2-40B4-BE49-F238E27FC236}">
                <a16:creationId xmlns:a16="http://schemas.microsoft.com/office/drawing/2014/main" id="{9740656E-A034-42F5-8A96-70B0CA17DA41}"/>
              </a:ext>
            </a:extLst>
          </p:cNvPr>
          <p:cNvPicPr/>
          <p:nvPr/>
        </p:nvPicPr>
        <p:blipFill>
          <a:blip r:embed="rId3"/>
          <a:stretch>
            <a:fillRect/>
          </a:stretch>
        </p:blipFill>
        <p:spPr>
          <a:xfrm>
            <a:off x="2245479" y="2257707"/>
            <a:ext cx="575569" cy="449579"/>
          </a:xfrm>
          <a:prstGeom prst="rect">
            <a:avLst/>
          </a:prstGeom>
        </p:spPr>
      </p:pic>
      <p:pic>
        <p:nvPicPr>
          <p:cNvPr id="12" name="Picture 11">
            <a:extLst>
              <a:ext uri="{FF2B5EF4-FFF2-40B4-BE49-F238E27FC236}">
                <a16:creationId xmlns:a16="http://schemas.microsoft.com/office/drawing/2014/main" id="{FB1778E6-E5D7-4F63-AB42-DE4D01649BAA}"/>
              </a:ext>
            </a:extLst>
          </p:cNvPr>
          <p:cNvPicPr/>
          <p:nvPr/>
        </p:nvPicPr>
        <p:blipFill>
          <a:blip r:embed="rId4"/>
          <a:stretch>
            <a:fillRect/>
          </a:stretch>
        </p:blipFill>
        <p:spPr>
          <a:xfrm>
            <a:off x="2330233" y="3033046"/>
            <a:ext cx="561575" cy="495279"/>
          </a:xfrm>
          <a:prstGeom prst="rect">
            <a:avLst/>
          </a:prstGeom>
        </p:spPr>
      </p:pic>
      <p:pic>
        <p:nvPicPr>
          <p:cNvPr id="13" name="Picture 12">
            <a:extLst>
              <a:ext uri="{FF2B5EF4-FFF2-40B4-BE49-F238E27FC236}">
                <a16:creationId xmlns:a16="http://schemas.microsoft.com/office/drawing/2014/main" id="{3DC02BAA-DCC3-4C68-9A14-8F1DBCE52B32}"/>
              </a:ext>
            </a:extLst>
          </p:cNvPr>
          <p:cNvPicPr/>
          <p:nvPr/>
        </p:nvPicPr>
        <p:blipFill>
          <a:blip r:embed="rId5"/>
          <a:stretch>
            <a:fillRect/>
          </a:stretch>
        </p:blipFill>
        <p:spPr>
          <a:xfrm>
            <a:off x="2330233" y="3899247"/>
            <a:ext cx="561575" cy="495279"/>
          </a:xfrm>
          <a:prstGeom prst="rect">
            <a:avLst/>
          </a:prstGeom>
        </p:spPr>
      </p:pic>
    </p:spTree>
    <p:extLst>
      <p:ext uri="{BB962C8B-B14F-4D97-AF65-F5344CB8AC3E}">
        <p14:creationId xmlns:p14="http://schemas.microsoft.com/office/powerpoint/2010/main" val="19463430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1edc41d-c7a4-46c6-9003-419672c3b15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9D4F3432862B4AB3249A960FBA0D4B" ma:contentTypeVersion="16" ma:contentTypeDescription="Create a new document." ma:contentTypeScope="" ma:versionID="b9d3fa8c8e1c0b0b870f7c22d71f44c1">
  <xsd:schema xmlns:xsd="http://www.w3.org/2001/XMLSchema" xmlns:xs="http://www.w3.org/2001/XMLSchema" xmlns:p="http://schemas.microsoft.com/office/2006/metadata/properties" xmlns:ns3="e1edc41d-c7a4-46c6-9003-419672c3b158" xmlns:ns4="81f88c56-73df-4499-bd19-37eb9b9954ed" targetNamespace="http://schemas.microsoft.com/office/2006/metadata/properties" ma:root="true" ma:fieldsID="968f376b58b4082faf5aa36ac31b5465" ns3:_="" ns4:_="">
    <xsd:import namespace="e1edc41d-c7a4-46c6-9003-419672c3b158"/>
    <xsd:import namespace="81f88c56-73df-4499-bd19-37eb9b9954e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dc41d-c7a4-46c6-9003-419672c3b1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f88c56-73df-4499-bd19-37eb9b9954e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B9E486-56BF-4B42-B208-1B2259B81D55}">
  <ds:schemaRefs>
    <ds:schemaRef ds:uri="http://www.w3.org/XML/1998/namespace"/>
    <ds:schemaRef ds:uri="http://schemas.microsoft.com/office/2006/metadata/properties"/>
    <ds:schemaRef ds:uri="http://purl.org/dc/terms/"/>
    <ds:schemaRef ds:uri="http://purl.org/dc/elements/1.1/"/>
    <ds:schemaRef ds:uri="81f88c56-73df-4499-bd19-37eb9b9954ed"/>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e1edc41d-c7a4-46c6-9003-419672c3b158"/>
  </ds:schemaRefs>
</ds:datastoreItem>
</file>

<file path=customXml/itemProps2.xml><?xml version="1.0" encoding="utf-8"?>
<ds:datastoreItem xmlns:ds="http://schemas.openxmlformats.org/officeDocument/2006/customXml" ds:itemID="{BD4BCA38-314A-4449-9307-EC5238619D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dc41d-c7a4-46c6-9003-419672c3b158"/>
    <ds:schemaRef ds:uri="81f88c56-73df-4499-bd19-37eb9b9954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CADA66-9D00-483F-B22B-40F568D32F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7971</TotalTime>
  <Words>3823</Words>
  <Application>Microsoft Office PowerPoint</Application>
  <PresentationFormat>Widescreen</PresentationFormat>
  <Paragraphs>354</Paragraphs>
  <Slides>49</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Arial</vt:lpstr>
      <vt:lpstr>Calibri</vt:lpstr>
      <vt:lpstr>Calibri Light</vt:lpstr>
      <vt:lpstr>Letter-join Basic 40</vt:lpstr>
      <vt:lpstr>Letter-join Plus 40</vt:lpstr>
      <vt:lpstr>Segoe UI</vt:lpstr>
      <vt:lpstr>office theme</vt:lpstr>
      <vt:lpstr>1_Office Theme</vt:lpstr>
      <vt:lpstr>2_Office Theme</vt:lpstr>
      <vt:lpstr>Ready  Respectful Safe</vt:lpstr>
      <vt:lpstr>PowerPoint Presentation</vt:lpstr>
      <vt:lpstr>PowerPoint Presentation</vt:lpstr>
      <vt:lpstr>PowerPoint Presentation</vt:lpstr>
      <vt:lpstr>PowerPoint Presentation</vt:lpstr>
      <vt:lpstr>PowerPoint Presentation</vt:lpstr>
      <vt:lpstr>PowerPoint Presentation</vt:lpstr>
      <vt:lpstr>        Where can I go for help if I’m feeling too crispy? </vt:lpstr>
      <vt:lpstr>Plenary – Pupil Self Assessment</vt:lpstr>
      <vt:lpstr>Ready  Respectful Safe</vt:lpstr>
      <vt:lpstr>        Where can I go for help if I’m feeling too crispy? </vt:lpstr>
      <vt:lpstr>PowerPoint Presentation</vt:lpstr>
      <vt:lpstr>PowerPoint Presentation</vt:lpstr>
      <vt:lpstr>PowerPoint Presentation</vt:lpstr>
      <vt:lpstr>PowerPoint Presentation</vt:lpstr>
      <vt:lpstr>WAGOLL- our alternative end of chapter</vt:lpstr>
      <vt:lpstr>PowerPoint Presentation</vt:lpstr>
      <vt:lpstr>PowerPoint Presentation</vt:lpstr>
      <vt:lpstr>Plenary – Pupil Self Assessment</vt:lpstr>
      <vt:lpstr>Ready  Respectful Safe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Where can I go for help if I’m feeling too crispy? </vt:lpstr>
      <vt:lpstr>Plenary – Pupil Self Assessment</vt:lpstr>
      <vt:lpstr>Ready  Respectful Safe</vt:lpstr>
      <vt:lpstr>PowerPoint Presentation</vt:lpstr>
      <vt:lpstr>        Where can I go for help if I’m feeling too crispy? </vt:lpstr>
      <vt:lpstr>PowerPoint Presentation</vt:lpstr>
      <vt:lpstr>PowerPoint Presentation</vt:lpstr>
      <vt:lpstr>PowerPoint Presentation</vt:lpstr>
      <vt:lpstr>PowerPoint Presentation</vt:lpstr>
      <vt:lpstr>Plenary</vt:lpstr>
      <vt:lpstr>Ready  Respectful Safe</vt:lpstr>
      <vt:lpstr>PowerPoint Presentation</vt:lpstr>
      <vt:lpstr>        Where can I go for help if I’m feeling too crispy? </vt:lpstr>
      <vt:lpstr>Day Five LO: Retrieve and record information from non-fiction.</vt:lpstr>
      <vt:lpstr>PowerPoint Presentation</vt:lpstr>
      <vt:lpstr>PowerPoint Presentation</vt:lpstr>
      <vt:lpstr>PowerPoint Presentation</vt:lpstr>
      <vt:lpstr>PowerPoint Presentation</vt:lpstr>
      <vt:lpstr>PowerPoint Presentation</vt:lpstr>
      <vt:lpstr>PowerPoint Presentation</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 Goodrick WLS</dc:creator>
  <cp:lastModifiedBy>E Goodrick WLS</cp:lastModifiedBy>
  <cp:revision>29</cp:revision>
  <cp:lastPrinted>2023-11-15T16:48:23Z</cp:lastPrinted>
  <dcterms:created xsi:type="dcterms:W3CDTF">2023-01-05T10:42:33Z</dcterms:created>
  <dcterms:modified xsi:type="dcterms:W3CDTF">2023-11-20T18:08:35Z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0x010100C89D4F3432862B4AB3249A960FBA0D4B</vt:lpwstr>
  </property>
</Properties>
</file>