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1F4925-84DB-4085-AA35-3CE3234A17E5}" type="datetimeFigureOut">
              <a:rPr lang="en-GB" smtClean="0"/>
              <a:t>15/04/2024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321" y="908720"/>
            <a:ext cx="7543800" cy="2593975"/>
          </a:xfrm>
        </p:spPr>
        <p:txBody>
          <a:bodyPr/>
          <a:lstStyle/>
          <a:p>
            <a:r>
              <a:rPr lang="en-GB" dirty="0"/>
              <a:t>Keeping Safe at </a:t>
            </a:r>
            <a:r>
              <a:rPr lang="en-GB" dirty="0" err="1"/>
              <a:t>Woodloes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2736304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38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Bullying is the </a:t>
            </a:r>
            <a:r>
              <a:rPr lang="en-GB" sz="3200" dirty="0">
                <a:solidFill>
                  <a:srgbClr val="FF0000"/>
                </a:solidFill>
              </a:rPr>
              <a:t>repetitive</a:t>
            </a:r>
            <a:r>
              <a:rPr lang="en-GB" sz="3200" dirty="0"/>
              <a:t>, </a:t>
            </a:r>
            <a:r>
              <a:rPr lang="en-GB" sz="3200" dirty="0">
                <a:solidFill>
                  <a:srgbClr val="FF0000"/>
                </a:solidFill>
              </a:rPr>
              <a:t>intentional</a:t>
            </a:r>
            <a:r>
              <a:rPr lang="en-GB" sz="3200" dirty="0"/>
              <a:t> hurting of one person or group by another person or group, where the relationship involves an imbalance of </a:t>
            </a:r>
            <a:r>
              <a:rPr lang="en-GB" sz="3200" dirty="0">
                <a:solidFill>
                  <a:srgbClr val="FF0000"/>
                </a:solidFill>
              </a:rPr>
              <a:t>power</a:t>
            </a:r>
            <a:r>
              <a:rPr lang="en-GB" sz="3200" dirty="0"/>
              <a:t>. </a:t>
            </a:r>
          </a:p>
          <a:p>
            <a:r>
              <a:rPr lang="en-GB" sz="3200" dirty="0"/>
              <a:t>It can happen face-to-face or online (including mobile phones) and comes in many different forms.</a:t>
            </a:r>
          </a:p>
        </p:txBody>
      </p:sp>
    </p:spTree>
    <p:extLst>
      <p:ext uri="{BB962C8B-B14F-4D97-AF65-F5344CB8AC3E}">
        <p14:creationId xmlns:p14="http://schemas.microsoft.com/office/powerpoint/2010/main" val="154267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Bullying could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Verbal</a:t>
            </a:r>
            <a:r>
              <a:rPr lang="en-GB" sz="2400" dirty="0"/>
              <a:t>- name calling, mocking, </a:t>
            </a:r>
            <a:r>
              <a:rPr lang="en-GB" sz="2400" dirty="0">
                <a:solidFill>
                  <a:srgbClr val="0070C0"/>
                </a:solidFill>
              </a:rPr>
              <a:t>teasing</a:t>
            </a:r>
            <a:r>
              <a:rPr lang="en-GB" sz="2400" dirty="0"/>
              <a:t>, threats, ‘</a:t>
            </a:r>
            <a:r>
              <a:rPr lang="en-GB" sz="2400" dirty="0">
                <a:solidFill>
                  <a:srgbClr val="0070C0"/>
                </a:solidFill>
              </a:rPr>
              <a:t>banter</a:t>
            </a:r>
            <a:r>
              <a:rPr lang="en-GB" sz="2400" dirty="0"/>
              <a:t>’</a:t>
            </a:r>
          </a:p>
          <a:p>
            <a:r>
              <a:rPr lang="en-GB" sz="2400" dirty="0">
                <a:solidFill>
                  <a:srgbClr val="FF0000"/>
                </a:solidFill>
              </a:rPr>
              <a:t>Physical</a:t>
            </a:r>
            <a:r>
              <a:rPr lang="en-GB" sz="2400" dirty="0"/>
              <a:t>- Any form of physical violence or intimidation. Theft or damage to property and it could include hitting, kicking or pushing.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Emotional</a:t>
            </a:r>
            <a:r>
              <a:rPr lang="en-GB" sz="2400" dirty="0"/>
              <a:t>- tormenting, </a:t>
            </a:r>
            <a:r>
              <a:rPr lang="en-GB" sz="2400" dirty="0">
                <a:solidFill>
                  <a:srgbClr val="0070C0"/>
                </a:solidFill>
              </a:rPr>
              <a:t>excluding, humiliating </a:t>
            </a:r>
            <a:r>
              <a:rPr lang="en-GB" sz="2400" dirty="0"/>
              <a:t>or spreading rumours.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Cyber-bullying</a:t>
            </a:r>
            <a:r>
              <a:rPr lang="en-GB" sz="2400" dirty="0"/>
              <a:t>- </a:t>
            </a:r>
            <a:r>
              <a:rPr lang="en-GB" sz="2400" dirty="0" err="1">
                <a:solidFill>
                  <a:srgbClr val="0070C0"/>
                </a:solidFill>
              </a:rPr>
              <a:t>mis</a:t>
            </a:r>
            <a:r>
              <a:rPr lang="en-GB" sz="2400" dirty="0">
                <a:solidFill>
                  <a:srgbClr val="0070C0"/>
                </a:solidFill>
              </a:rPr>
              <a:t>-using digital technologies</a:t>
            </a:r>
            <a:r>
              <a:rPr lang="en-GB" sz="2400" dirty="0"/>
              <a:t>, using threats or intimidation to cause offence, anxiety or humiliation.</a:t>
            </a:r>
          </a:p>
        </p:txBody>
      </p:sp>
    </p:spTree>
    <p:extLst>
      <p:ext uri="{BB962C8B-B14F-4D97-AF65-F5344CB8AC3E}">
        <p14:creationId xmlns:p14="http://schemas.microsoft.com/office/powerpoint/2010/main" val="295799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NOT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One-off incidents- </a:t>
            </a:r>
            <a:r>
              <a:rPr lang="en-GB" sz="2800" dirty="0"/>
              <a:t>Bullying is persistent and repetitive. It keeps happening. Extreme incidents could also be bullying even if they are not repeated.</a:t>
            </a:r>
          </a:p>
          <a:p>
            <a:r>
              <a:rPr lang="en-GB" sz="2800" dirty="0">
                <a:solidFill>
                  <a:srgbClr val="FF0000"/>
                </a:solidFill>
              </a:rPr>
              <a:t>Mutual conflict- </a:t>
            </a:r>
            <a:r>
              <a:rPr lang="en-GB" sz="2800" dirty="0"/>
              <a:t>A disagreement, argument or fight in which both parties have equally been involved where there is no imbalance of power. Where you have been just as bad as the other.</a:t>
            </a:r>
          </a:p>
        </p:txBody>
      </p:sp>
    </p:spTree>
    <p:extLst>
      <p:ext uri="{BB962C8B-B14F-4D97-AF65-F5344CB8AC3E}">
        <p14:creationId xmlns:p14="http://schemas.microsoft.com/office/powerpoint/2010/main" val="317725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r>
              <a:rPr lang="en-GB" dirty="0"/>
              <a:t>What should you do if you are being bullied?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en-GB" dirty="0"/>
              <a:t>Try not to show the person that is bullying  you that you are upset or angry</a:t>
            </a:r>
          </a:p>
          <a:p>
            <a:r>
              <a:rPr lang="en-GB" dirty="0"/>
              <a:t>Don’t give the person who is bullying you the reaction they want</a:t>
            </a:r>
          </a:p>
          <a:p>
            <a:r>
              <a:rPr lang="en-GB" dirty="0">
                <a:solidFill>
                  <a:srgbClr val="FF0000"/>
                </a:solidFill>
              </a:rPr>
              <a:t>Be assertive- </a:t>
            </a:r>
            <a:r>
              <a:rPr lang="en-GB" dirty="0"/>
              <a:t>respect yourself and others equally</a:t>
            </a:r>
          </a:p>
          <a:p>
            <a:r>
              <a:rPr lang="en-GB" dirty="0"/>
              <a:t>Speak assertively and </a:t>
            </a:r>
            <a:r>
              <a:rPr lang="en-GB" dirty="0">
                <a:solidFill>
                  <a:srgbClr val="FF0000"/>
                </a:solidFill>
              </a:rPr>
              <a:t>say ‘Stop it please!’</a:t>
            </a:r>
          </a:p>
          <a:p>
            <a:r>
              <a:rPr lang="en-GB" dirty="0">
                <a:solidFill>
                  <a:srgbClr val="FF0000"/>
                </a:solidFill>
              </a:rPr>
              <a:t>Stay safe- </a:t>
            </a:r>
            <a:r>
              <a:rPr lang="en-GB" dirty="0"/>
              <a:t>if you feel unsafe then </a:t>
            </a:r>
            <a:r>
              <a:rPr lang="en-GB" dirty="0">
                <a:solidFill>
                  <a:srgbClr val="FF0000"/>
                </a:solidFill>
              </a:rPr>
              <a:t>shout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run</a:t>
            </a:r>
            <a:r>
              <a:rPr lang="en-GB" dirty="0"/>
              <a:t> from danger</a:t>
            </a:r>
          </a:p>
          <a:p>
            <a:r>
              <a:rPr lang="en-GB" dirty="0">
                <a:solidFill>
                  <a:srgbClr val="FF0000"/>
                </a:solidFill>
              </a:rPr>
              <a:t>Tell</a:t>
            </a:r>
            <a:r>
              <a:rPr lang="en-GB" dirty="0"/>
              <a:t> an adult immediately or tell a friend who will help you</a:t>
            </a:r>
          </a:p>
          <a:p>
            <a:r>
              <a:rPr lang="en-GB" dirty="0"/>
              <a:t>It is the school’s responsibility to keep you safe from bullying so tell a school adult and they will help you.</a:t>
            </a:r>
          </a:p>
        </p:txBody>
      </p:sp>
    </p:spTree>
    <p:extLst>
      <p:ext uri="{BB962C8B-B14F-4D97-AF65-F5344CB8AC3E}">
        <p14:creationId xmlns:p14="http://schemas.microsoft.com/office/powerpoint/2010/main" val="244927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5AB2-A29B-487E-88E6-732929B87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7620000" cy="1143000"/>
          </a:xfrm>
        </p:spPr>
        <p:txBody>
          <a:bodyPr/>
          <a:lstStyle/>
          <a:p>
            <a:r>
              <a:rPr lang="en-GB" dirty="0"/>
              <a:t>What if the person who is bullying you is your friend?</a:t>
            </a:r>
          </a:p>
        </p:txBody>
      </p:sp>
    </p:spTree>
    <p:extLst>
      <p:ext uri="{BB962C8B-B14F-4D97-AF65-F5344CB8AC3E}">
        <p14:creationId xmlns:p14="http://schemas.microsoft.com/office/powerpoint/2010/main" val="317100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B4DD-BCA7-4BBC-B513-32B8E4C0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think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7DD89-738E-4D7B-A6F3-889EF7A15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Am I being kind to my friends?</a:t>
            </a:r>
          </a:p>
          <a:p>
            <a:r>
              <a:rPr lang="en-GB" sz="2800" dirty="0"/>
              <a:t>Is my fun, fun for everyone?</a:t>
            </a:r>
          </a:p>
          <a:p>
            <a:r>
              <a:rPr lang="en-GB" sz="2800" dirty="0"/>
              <a:t>How would I feel if someone said or did this to me?</a:t>
            </a:r>
          </a:p>
          <a:p>
            <a:r>
              <a:rPr lang="en-GB" sz="2800" dirty="0"/>
              <a:t>How does my behaviour make my friends feel?</a:t>
            </a:r>
          </a:p>
          <a:p>
            <a:r>
              <a:rPr lang="en-GB" sz="2800" dirty="0"/>
              <a:t>What are the consequences of my behaviour for others and for myself?</a:t>
            </a:r>
          </a:p>
          <a:p>
            <a:r>
              <a:rPr lang="en-GB" sz="2800" dirty="0"/>
              <a:t>What would my family think about the way I have behaved?</a:t>
            </a:r>
          </a:p>
        </p:txBody>
      </p:sp>
    </p:spTree>
    <p:extLst>
      <p:ext uri="{BB962C8B-B14F-4D97-AF65-F5344CB8AC3E}">
        <p14:creationId xmlns:p14="http://schemas.microsoft.com/office/powerpoint/2010/main" val="152581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F242-A2AA-495C-B1D0-6AD1FF8B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492896"/>
            <a:ext cx="7620000" cy="1143000"/>
          </a:xfrm>
        </p:spPr>
        <p:txBody>
          <a:bodyPr/>
          <a:lstStyle/>
          <a:p>
            <a:r>
              <a:rPr lang="en-GB" dirty="0"/>
              <a:t>Think before you act…</a:t>
            </a:r>
          </a:p>
        </p:txBody>
      </p:sp>
    </p:spTree>
    <p:extLst>
      <p:ext uri="{BB962C8B-B14F-4D97-AF65-F5344CB8AC3E}">
        <p14:creationId xmlns:p14="http://schemas.microsoft.com/office/powerpoint/2010/main" val="1248968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371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Keeping Safe at Woodloes</vt:lpstr>
      <vt:lpstr>What is bullying?</vt:lpstr>
      <vt:lpstr>Bullying could be:</vt:lpstr>
      <vt:lpstr>What is NOT bullying?</vt:lpstr>
      <vt:lpstr>What should you do if you are being bullied?</vt:lpstr>
      <vt:lpstr>What if the person who is bullying you is your friend?</vt:lpstr>
      <vt:lpstr>Things to think about…</vt:lpstr>
      <vt:lpstr>Think before you act…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Safe at Woodloes</dc:title>
  <dc:creator>mitchell</dc:creator>
  <cp:lastModifiedBy>A Mitchell WLS</cp:lastModifiedBy>
  <cp:revision>9</cp:revision>
  <dcterms:created xsi:type="dcterms:W3CDTF">2018-01-15T09:36:40Z</dcterms:created>
  <dcterms:modified xsi:type="dcterms:W3CDTF">2024-04-15T10:39:16Z</dcterms:modified>
</cp:coreProperties>
</file>